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6" r:id="rId2"/>
    <p:sldMasterId id="2147483708" r:id="rId3"/>
    <p:sldMasterId id="2147483720" r:id="rId4"/>
    <p:sldMasterId id="2147483732" r:id="rId5"/>
  </p:sldMasterIdLst>
  <p:notesMasterIdLst>
    <p:notesMasterId r:id="rId104"/>
  </p:notesMasterIdLst>
  <p:sldIdLst>
    <p:sldId id="327" r:id="rId6"/>
    <p:sldId id="690" r:id="rId7"/>
    <p:sldId id="691" r:id="rId8"/>
    <p:sldId id="692" r:id="rId9"/>
    <p:sldId id="328" r:id="rId10"/>
    <p:sldId id="322" r:id="rId11"/>
    <p:sldId id="344" r:id="rId12"/>
    <p:sldId id="345" r:id="rId13"/>
    <p:sldId id="346" r:id="rId14"/>
    <p:sldId id="347" r:id="rId15"/>
    <p:sldId id="348" r:id="rId16"/>
    <p:sldId id="349" r:id="rId17"/>
    <p:sldId id="350" r:id="rId18"/>
    <p:sldId id="351" r:id="rId19"/>
    <p:sldId id="352" r:id="rId20"/>
    <p:sldId id="333" r:id="rId21"/>
    <p:sldId id="269" r:id="rId22"/>
    <p:sldId id="270" r:id="rId23"/>
    <p:sldId id="271" r:id="rId24"/>
    <p:sldId id="266" r:id="rId25"/>
    <p:sldId id="259" r:id="rId26"/>
    <p:sldId id="279" r:id="rId27"/>
    <p:sldId id="265" r:id="rId28"/>
    <p:sldId id="374" r:id="rId29"/>
    <p:sldId id="273" r:id="rId30"/>
    <p:sldId id="274" r:id="rId31"/>
    <p:sldId id="275" r:id="rId32"/>
    <p:sldId id="276" r:id="rId33"/>
    <p:sldId id="277" r:id="rId34"/>
    <p:sldId id="278" r:id="rId35"/>
    <p:sldId id="313" r:id="rId36"/>
    <p:sldId id="863" r:id="rId37"/>
    <p:sldId id="302" r:id="rId38"/>
    <p:sldId id="371" r:id="rId39"/>
    <p:sldId id="864" r:id="rId40"/>
    <p:sldId id="365" r:id="rId41"/>
    <p:sldId id="865" r:id="rId42"/>
    <p:sldId id="366" r:id="rId43"/>
    <p:sldId id="377" r:id="rId44"/>
    <p:sldId id="855" r:id="rId45"/>
    <p:sldId id="861" r:id="rId46"/>
    <p:sldId id="368" r:id="rId47"/>
    <p:sldId id="370" r:id="rId48"/>
    <p:sldId id="309" r:id="rId49"/>
    <p:sldId id="376" r:id="rId50"/>
    <p:sldId id="856" r:id="rId51"/>
    <p:sldId id="857" r:id="rId52"/>
    <p:sldId id="858" r:id="rId53"/>
    <p:sldId id="859" r:id="rId54"/>
    <p:sldId id="860" r:id="rId55"/>
    <p:sldId id="862" r:id="rId56"/>
    <p:sldId id="367" r:id="rId57"/>
    <p:sldId id="315" r:id="rId58"/>
    <p:sldId id="316" r:id="rId59"/>
    <p:sldId id="317" r:id="rId60"/>
    <p:sldId id="318" r:id="rId61"/>
    <p:sldId id="378" r:id="rId62"/>
    <p:sldId id="319" r:id="rId63"/>
    <p:sldId id="320" r:id="rId64"/>
    <p:sldId id="334" r:id="rId65"/>
    <p:sldId id="303" r:id="rId66"/>
    <p:sldId id="332" r:id="rId67"/>
    <p:sldId id="311" r:id="rId68"/>
    <p:sldId id="312" r:id="rId69"/>
    <p:sldId id="284" r:id="rId70"/>
    <p:sldId id="289" r:id="rId71"/>
    <p:sldId id="287" r:id="rId72"/>
    <p:sldId id="288" r:id="rId73"/>
    <p:sldId id="285" r:id="rId74"/>
    <p:sldId id="354" r:id="rId75"/>
    <p:sldId id="286" r:id="rId76"/>
    <p:sldId id="292" r:id="rId77"/>
    <p:sldId id="293" r:id="rId78"/>
    <p:sldId id="335" r:id="rId79"/>
    <p:sldId id="336" r:id="rId80"/>
    <p:sldId id="290" r:id="rId81"/>
    <p:sldId id="296" r:id="rId82"/>
    <p:sldId id="308" r:id="rId83"/>
    <p:sldId id="297" r:id="rId84"/>
    <p:sldId id="850" r:id="rId85"/>
    <p:sldId id="854" r:id="rId86"/>
    <p:sldId id="298" r:id="rId87"/>
    <p:sldId id="307" r:id="rId88"/>
    <p:sldId id="299" r:id="rId89"/>
    <p:sldId id="300" r:id="rId90"/>
    <p:sldId id="301" r:id="rId91"/>
    <p:sldId id="304" r:id="rId92"/>
    <p:sldId id="305" r:id="rId93"/>
    <p:sldId id="340" r:id="rId94"/>
    <p:sldId id="306" r:id="rId95"/>
    <p:sldId id="339" r:id="rId96"/>
    <p:sldId id="341" r:id="rId97"/>
    <p:sldId id="310" r:id="rId98"/>
    <p:sldId id="314" r:id="rId99"/>
    <p:sldId id="268" r:id="rId100"/>
    <p:sldId id="372" r:id="rId101"/>
    <p:sldId id="394" r:id="rId102"/>
    <p:sldId id="613" r:id="rId10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1C3A3D9-56F2-BC4F-A393-8E69A604CA2C}">
          <p14:sldIdLst>
            <p14:sldId id="327"/>
            <p14:sldId id="690"/>
            <p14:sldId id="691"/>
            <p14:sldId id="692"/>
            <p14:sldId id="328"/>
            <p14:sldId id="322"/>
            <p14:sldId id="344"/>
            <p14:sldId id="345"/>
            <p14:sldId id="346"/>
            <p14:sldId id="347"/>
            <p14:sldId id="348"/>
            <p14:sldId id="349"/>
            <p14:sldId id="350"/>
            <p14:sldId id="351"/>
            <p14:sldId id="352"/>
          </p14:sldIdLst>
        </p14:section>
        <p14:section name="p1" id="{BF6BB16B-CEB1-6046-B710-534E1F3C23B7}">
          <p14:sldIdLst>
            <p14:sldId id="333"/>
            <p14:sldId id="269"/>
            <p14:sldId id="270"/>
            <p14:sldId id="271"/>
            <p14:sldId id="266"/>
            <p14:sldId id="259"/>
            <p14:sldId id="279"/>
            <p14:sldId id="265"/>
            <p14:sldId id="374"/>
            <p14:sldId id="273"/>
            <p14:sldId id="274"/>
            <p14:sldId id="275"/>
            <p14:sldId id="276"/>
            <p14:sldId id="277"/>
            <p14:sldId id="278"/>
            <p14:sldId id="313"/>
          </p14:sldIdLst>
        </p14:section>
        <p14:section name="ggplot2" id="{208EF97D-728C-434B-8220-A61D40AC208A}">
          <p14:sldIdLst>
            <p14:sldId id="863"/>
            <p14:sldId id="302"/>
            <p14:sldId id="371"/>
          </p14:sldIdLst>
        </p14:section>
        <p14:section name="BoxPlot" id="{45EAAFF3-FE6D-FE4F-96CE-D4C61ADCC309}">
          <p14:sldIdLst>
            <p14:sldId id="864"/>
            <p14:sldId id="365"/>
            <p14:sldId id="865"/>
            <p14:sldId id="366"/>
          </p14:sldIdLst>
        </p14:section>
        <p14:section name="twoVariables" id="{088D1263-4D75-B14B-ADB2-ABA810FB1B33}">
          <p14:sldIdLst>
            <p14:sldId id="377"/>
            <p14:sldId id="855"/>
            <p14:sldId id="861"/>
            <p14:sldId id="368"/>
            <p14:sldId id="370"/>
            <p14:sldId id="309"/>
            <p14:sldId id="376"/>
            <p14:sldId id="856"/>
            <p14:sldId id="857"/>
            <p14:sldId id="858"/>
            <p14:sldId id="859"/>
            <p14:sldId id="860"/>
            <p14:sldId id="862"/>
            <p14:sldId id="367"/>
            <p14:sldId id="315"/>
            <p14:sldId id="316"/>
            <p14:sldId id="317"/>
            <p14:sldId id="318"/>
            <p14:sldId id="378"/>
            <p14:sldId id="319"/>
            <p14:sldId id="320"/>
          </p14:sldIdLst>
        </p14:section>
        <p14:section name="p2" id="{B778C133-3749-C64B-B86B-AB4EE4152CB1}">
          <p14:sldIdLst>
            <p14:sldId id="334"/>
            <p14:sldId id="303"/>
            <p14:sldId id="332"/>
            <p14:sldId id="311"/>
            <p14:sldId id="312"/>
            <p14:sldId id="284"/>
            <p14:sldId id="289"/>
            <p14:sldId id="287"/>
            <p14:sldId id="288"/>
            <p14:sldId id="285"/>
            <p14:sldId id="354"/>
            <p14:sldId id="286"/>
            <p14:sldId id="292"/>
            <p14:sldId id="293"/>
            <p14:sldId id="335"/>
            <p14:sldId id="336"/>
            <p14:sldId id="290"/>
            <p14:sldId id="296"/>
            <p14:sldId id="308"/>
            <p14:sldId id="297"/>
            <p14:sldId id="850"/>
            <p14:sldId id="854"/>
            <p14:sldId id="298"/>
            <p14:sldId id="307"/>
            <p14:sldId id="299"/>
            <p14:sldId id="300"/>
            <p14:sldId id="301"/>
            <p14:sldId id="304"/>
            <p14:sldId id="305"/>
            <p14:sldId id="340"/>
            <p14:sldId id="306"/>
            <p14:sldId id="339"/>
            <p14:sldId id="341"/>
            <p14:sldId id="310"/>
            <p14:sldId id="314"/>
            <p14:sldId id="268"/>
            <p14:sldId id="372"/>
            <p14:sldId id="394"/>
            <p14:sldId id="6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8245"/>
    <p:restoredTop sz="86421"/>
  </p:normalViewPr>
  <p:slideViewPr>
    <p:cSldViewPr snapToGrid="0" snapToObjects="1">
      <p:cViewPr varScale="1">
        <p:scale>
          <a:sx n="131" d="100"/>
          <a:sy n="131" d="100"/>
        </p:scale>
        <p:origin x="2088" y="1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heme" Target="theme/theme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microsoft.com/office/2016/11/relationships/changesInfo" Target="changesInfos/changesInfo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3EBC8A3-B770-4645-BACF-980E14242561}"/>
    <pc:docChg chg="modSld">
      <pc:chgData name="" userId="" providerId="" clId="Web-{93EBC8A3-B770-4645-BACF-980E14242561}" dt="2019-06-17T06:52:14.638" v="88" actId="1076"/>
      <pc:docMkLst>
        <pc:docMk/>
      </pc:docMkLst>
      <pc:sldChg chg="modSp">
        <pc:chgData name="" userId="" providerId="" clId="Web-{93EBC8A3-B770-4645-BACF-980E14242561}" dt="2019-06-17T06:49:37.994" v="87" actId="1076"/>
        <pc:sldMkLst>
          <pc:docMk/>
          <pc:sldMk cId="2139888510" sldId="269"/>
        </pc:sldMkLst>
        <pc:spChg chg="mod">
          <ac:chgData name="" userId="" providerId="" clId="Web-{93EBC8A3-B770-4645-BACF-980E14242561}" dt="2019-06-17T06:49:37.994" v="87" actId="1076"/>
          <ac:spMkLst>
            <pc:docMk/>
            <pc:sldMk cId="2139888510" sldId="269"/>
            <ac:spMk id="5" creationId="{00000000-0000-0000-0000-000000000000}"/>
          </ac:spMkLst>
        </pc:spChg>
      </pc:sldChg>
      <pc:sldChg chg="modSp">
        <pc:chgData name="" userId="" providerId="" clId="Web-{93EBC8A3-B770-4645-BACF-980E14242561}" dt="2019-06-17T06:44:55.149" v="43" actId="20577"/>
        <pc:sldMkLst>
          <pc:docMk/>
          <pc:sldMk cId="537184790" sldId="327"/>
        </pc:sldMkLst>
        <pc:spChg chg="mod">
          <ac:chgData name="" userId="" providerId="" clId="Web-{93EBC8A3-B770-4645-BACF-980E14242561}" dt="2019-06-17T06:44:55.149" v="43" actId="20577"/>
          <ac:spMkLst>
            <pc:docMk/>
            <pc:sldMk cId="537184790" sldId="327"/>
            <ac:spMk id="3" creationId="{00000000-0000-0000-0000-000000000000}"/>
          </ac:spMkLst>
        </pc:spChg>
      </pc:sldChg>
      <pc:sldChg chg="modSp">
        <pc:chgData name="" userId="" providerId="" clId="Web-{93EBC8A3-B770-4645-BACF-980E14242561}" dt="2019-06-17T06:46:53.274" v="47" actId="20577"/>
        <pc:sldMkLst>
          <pc:docMk/>
          <pc:sldMk cId="1681686589" sldId="345"/>
        </pc:sldMkLst>
        <pc:spChg chg="mod">
          <ac:chgData name="" userId="" providerId="" clId="Web-{93EBC8A3-B770-4645-BACF-980E14242561}" dt="2019-06-17T06:46:53.274" v="47" actId="20577"/>
          <ac:spMkLst>
            <pc:docMk/>
            <pc:sldMk cId="1681686589" sldId="345"/>
            <ac:spMk id="3" creationId="{F015F9EB-ECCD-4B2F-AEBB-523B1CF49BE6}"/>
          </ac:spMkLst>
        </pc:spChg>
      </pc:sldChg>
      <pc:sldChg chg="modSp">
        <pc:chgData name="" userId="" providerId="" clId="Web-{93EBC8A3-B770-4645-BACF-980E14242561}" dt="2019-06-17T06:48:42.666" v="78" actId="20577"/>
        <pc:sldMkLst>
          <pc:docMk/>
          <pc:sldMk cId="1074223156" sldId="346"/>
        </pc:sldMkLst>
        <pc:spChg chg="mod">
          <ac:chgData name="" userId="" providerId="" clId="Web-{93EBC8A3-B770-4645-BACF-980E14242561}" dt="2019-06-17T06:48:42.666" v="78" actId="20577"/>
          <ac:spMkLst>
            <pc:docMk/>
            <pc:sldMk cId="1074223156" sldId="346"/>
            <ac:spMk id="3" creationId="{13DB3618-59A2-4244-8241-457408C3628A}"/>
          </ac:spMkLst>
        </pc:spChg>
      </pc:sldChg>
      <pc:sldChg chg="modSp">
        <pc:chgData name="" userId="" providerId="" clId="Web-{93EBC8A3-B770-4645-BACF-980E14242561}" dt="2019-06-17T06:48:00.478" v="68" actId="20577"/>
        <pc:sldMkLst>
          <pc:docMk/>
          <pc:sldMk cId="573562563" sldId="347"/>
        </pc:sldMkLst>
        <pc:spChg chg="mod">
          <ac:chgData name="" userId="" providerId="" clId="Web-{93EBC8A3-B770-4645-BACF-980E14242561}" dt="2019-06-17T06:48:00.478" v="68" actId="20577"/>
          <ac:spMkLst>
            <pc:docMk/>
            <pc:sldMk cId="573562563" sldId="347"/>
            <ac:spMk id="5" creationId="{BF358222-5107-480C-BFED-EBCCE562165B}"/>
          </ac:spMkLst>
        </pc:spChg>
      </pc:sldChg>
      <pc:sldChg chg="modSp">
        <pc:chgData name="" userId="" providerId="" clId="Web-{93EBC8A3-B770-4645-BACF-980E14242561}" dt="2019-06-17T06:48:08.150" v="72" actId="20577"/>
        <pc:sldMkLst>
          <pc:docMk/>
          <pc:sldMk cId="1959388605" sldId="348"/>
        </pc:sldMkLst>
        <pc:spChg chg="mod">
          <ac:chgData name="" userId="" providerId="" clId="Web-{93EBC8A3-B770-4645-BACF-980E14242561}" dt="2019-06-17T06:48:08.150" v="72" actId="20577"/>
          <ac:spMkLst>
            <pc:docMk/>
            <pc:sldMk cId="1959388605" sldId="348"/>
            <ac:spMk id="3" creationId="{6F81C0A6-D8B7-4C7D-A81C-A359353D63E8}"/>
          </ac:spMkLst>
        </pc:spChg>
      </pc:sldChg>
      <pc:sldChg chg="modSp">
        <pc:chgData name="" userId="" providerId="" clId="Web-{93EBC8A3-B770-4645-BACF-980E14242561}" dt="2019-06-17T06:48:39.510" v="76" actId="20577"/>
        <pc:sldMkLst>
          <pc:docMk/>
          <pc:sldMk cId="1930041137" sldId="349"/>
        </pc:sldMkLst>
        <pc:spChg chg="mod">
          <ac:chgData name="" userId="" providerId="" clId="Web-{93EBC8A3-B770-4645-BACF-980E14242561}" dt="2019-06-17T06:48:39.510" v="76" actId="20577"/>
          <ac:spMkLst>
            <pc:docMk/>
            <pc:sldMk cId="1930041137" sldId="349"/>
            <ac:spMk id="4" creationId="{20D6A8AB-4EB8-4ECD-A949-2B4984978A6B}"/>
          </ac:spMkLst>
        </pc:spChg>
      </pc:sldChg>
      <pc:sldChg chg="modSp">
        <pc:chgData name="" userId="" providerId="" clId="Web-{93EBC8A3-B770-4645-BACF-980E14242561}" dt="2019-06-17T06:48:58.369" v="85" actId="20577"/>
        <pc:sldMkLst>
          <pc:docMk/>
          <pc:sldMk cId="400079839" sldId="351"/>
        </pc:sldMkLst>
        <pc:spChg chg="mod">
          <ac:chgData name="" userId="" providerId="" clId="Web-{93EBC8A3-B770-4645-BACF-980E14242561}" dt="2019-06-17T06:48:58.369" v="85" actId="20577"/>
          <ac:spMkLst>
            <pc:docMk/>
            <pc:sldMk cId="400079839" sldId="351"/>
            <ac:spMk id="7" creationId="{8B066C7A-566E-403B-99C6-E01FEA788D15}"/>
          </ac:spMkLst>
        </pc:spChg>
      </pc:sldChg>
      <pc:sldChg chg="modSp">
        <pc:chgData name="" userId="" providerId="" clId="Web-{93EBC8A3-B770-4645-BACF-980E14242561}" dt="2019-06-17T06:52:14.638" v="88" actId="1076"/>
        <pc:sldMkLst>
          <pc:docMk/>
          <pc:sldMk cId="70982931" sldId="365"/>
        </pc:sldMkLst>
        <pc:spChg chg="mod">
          <ac:chgData name="" userId="" providerId="" clId="Web-{93EBC8A3-B770-4645-BACF-980E14242561}" dt="2019-06-17T06:52:14.638" v="88" actId="1076"/>
          <ac:spMkLst>
            <pc:docMk/>
            <pc:sldMk cId="70982931" sldId="365"/>
            <ac:spMk id="5" creationId="{82FD968A-2E73-4463-B53E-AD66982586E8}"/>
          </ac:spMkLst>
        </pc:spChg>
      </pc:sldChg>
    </pc:docChg>
  </pc:docChgLst>
  <pc:docChgLst>
    <pc:chgData clId="Web-{C86B54EB-7A80-42F5-B3F6-C7D0D4DBC051}"/>
    <pc:docChg chg="addSld modSld modSection">
      <pc:chgData name="" userId="" providerId="" clId="Web-{C86B54EB-7A80-42F5-B3F6-C7D0D4DBC051}" dt="2019-06-13T08:09:22.347" v="414"/>
      <pc:docMkLst>
        <pc:docMk/>
      </pc:docMkLst>
      <pc:sldChg chg="modSp">
        <pc:chgData name="" userId="" providerId="" clId="Web-{C86B54EB-7A80-42F5-B3F6-C7D0D4DBC051}" dt="2019-06-13T07:52:21.335" v="135" actId="1076"/>
        <pc:sldMkLst>
          <pc:docMk/>
          <pc:sldMk cId="2139888510" sldId="269"/>
        </pc:sldMkLst>
        <pc:spChg chg="mod">
          <ac:chgData name="" userId="" providerId="" clId="Web-{C86B54EB-7A80-42F5-B3F6-C7D0D4DBC051}" dt="2019-06-13T07:52:21.335" v="135" actId="1076"/>
          <ac:spMkLst>
            <pc:docMk/>
            <pc:sldMk cId="2139888510" sldId="269"/>
            <ac:spMk id="5" creationId="{00000000-0000-0000-0000-000000000000}"/>
          </ac:spMkLst>
        </pc:spChg>
      </pc:sldChg>
      <pc:sldChg chg="modSp">
        <pc:chgData name="" userId="" providerId="" clId="Web-{C86B54EB-7A80-42F5-B3F6-C7D0D4DBC051}" dt="2019-06-13T07:52:35.819" v="141" actId="1076"/>
        <pc:sldMkLst>
          <pc:docMk/>
          <pc:sldMk cId="1602544502" sldId="270"/>
        </pc:sldMkLst>
        <pc:spChg chg="mod">
          <ac:chgData name="" userId="" providerId="" clId="Web-{C86B54EB-7A80-42F5-B3F6-C7D0D4DBC051}" dt="2019-06-13T07:52:35.819" v="141" actId="1076"/>
          <ac:spMkLst>
            <pc:docMk/>
            <pc:sldMk cId="1602544502" sldId="270"/>
            <ac:spMk id="6" creationId="{00000000-0000-0000-0000-000000000000}"/>
          </ac:spMkLst>
        </pc:spChg>
        <pc:picChg chg="mod">
          <ac:chgData name="" userId="" providerId="" clId="Web-{C86B54EB-7A80-42F5-B3F6-C7D0D4DBC051}" dt="2019-06-13T07:52:27.210" v="137" actId="14100"/>
          <ac:picMkLst>
            <pc:docMk/>
            <pc:sldMk cId="1602544502" sldId="270"/>
            <ac:picMk id="5" creationId="{00000000-0000-0000-0000-000000000000}"/>
          </ac:picMkLst>
        </pc:picChg>
      </pc:sldChg>
      <pc:sldChg chg="modSp">
        <pc:chgData name="" userId="" providerId="" clId="Web-{C86B54EB-7A80-42F5-B3F6-C7D0D4DBC051}" dt="2019-06-13T07:52:45.945" v="143" actId="20577"/>
        <pc:sldMkLst>
          <pc:docMk/>
          <pc:sldMk cId="1154491102" sldId="271"/>
        </pc:sldMkLst>
        <pc:spChg chg="mod">
          <ac:chgData name="" userId="" providerId="" clId="Web-{C86B54EB-7A80-42F5-B3F6-C7D0D4DBC051}" dt="2019-06-13T07:52:45.945" v="143" actId="20577"/>
          <ac:spMkLst>
            <pc:docMk/>
            <pc:sldMk cId="1154491102" sldId="271"/>
            <ac:spMk id="5" creationId="{00000000-0000-0000-0000-000000000000}"/>
          </ac:spMkLst>
        </pc:spChg>
      </pc:sldChg>
      <pc:sldChg chg="modSp">
        <pc:chgData name="" userId="" providerId="" clId="Web-{C86B54EB-7A80-42F5-B3F6-C7D0D4DBC051}" dt="2019-06-13T07:53:36.460" v="153" actId="1076"/>
        <pc:sldMkLst>
          <pc:docMk/>
          <pc:sldMk cId="1753697758" sldId="273"/>
        </pc:sldMkLst>
        <pc:spChg chg="mod">
          <ac:chgData name="" userId="" providerId="" clId="Web-{C86B54EB-7A80-42F5-B3F6-C7D0D4DBC051}" dt="2019-06-13T07:53:36.460" v="153" actId="1076"/>
          <ac:spMkLst>
            <pc:docMk/>
            <pc:sldMk cId="1753697758" sldId="273"/>
            <ac:spMk id="5" creationId="{00000000-0000-0000-0000-000000000000}"/>
          </ac:spMkLst>
        </pc:spChg>
      </pc:sldChg>
      <pc:sldChg chg="modSp">
        <pc:chgData name="" userId="" providerId="" clId="Web-{C86B54EB-7A80-42F5-B3F6-C7D0D4DBC051}" dt="2019-06-13T07:53:45.210" v="157" actId="1076"/>
        <pc:sldMkLst>
          <pc:docMk/>
          <pc:sldMk cId="1001366061" sldId="274"/>
        </pc:sldMkLst>
        <pc:spChg chg="mod">
          <ac:chgData name="" userId="" providerId="" clId="Web-{C86B54EB-7A80-42F5-B3F6-C7D0D4DBC051}" dt="2019-06-13T07:53:45.210" v="157" actId="1076"/>
          <ac:spMkLst>
            <pc:docMk/>
            <pc:sldMk cId="1001366061" sldId="274"/>
            <ac:spMk id="5" creationId="{00000000-0000-0000-0000-000000000000}"/>
          </ac:spMkLst>
        </pc:spChg>
      </pc:sldChg>
      <pc:sldChg chg="modSp">
        <pc:chgData name="" userId="" providerId="" clId="Web-{C86B54EB-7A80-42F5-B3F6-C7D0D4DBC051}" dt="2019-06-13T07:53:53.007" v="161" actId="1076"/>
        <pc:sldMkLst>
          <pc:docMk/>
          <pc:sldMk cId="337318778" sldId="275"/>
        </pc:sldMkLst>
        <pc:spChg chg="mod">
          <ac:chgData name="" userId="" providerId="" clId="Web-{C86B54EB-7A80-42F5-B3F6-C7D0D4DBC051}" dt="2019-06-13T07:53:53.007" v="161" actId="1076"/>
          <ac:spMkLst>
            <pc:docMk/>
            <pc:sldMk cId="337318778" sldId="275"/>
            <ac:spMk id="5" creationId="{00000000-0000-0000-0000-000000000000}"/>
          </ac:spMkLst>
        </pc:spChg>
      </pc:sldChg>
      <pc:sldChg chg="modSp">
        <pc:chgData name="" userId="" providerId="" clId="Web-{C86B54EB-7A80-42F5-B3F6-C7D0D4DBC051}" dt="2019-06-13T07:54:04.820" v="165" actId="1076"/>
        <pc:sldMkLst>
          <pc:docMk/>
          <pc:sldMk cId="2003870433" sldId="276"/>
        </pc:sldMkLst>
        <pc:spChg chg="mod">
          <ac:chgData name="" userId="" providerId="" clId="Web-{C86B54EB-7A80-42F5-B3F6-C7D0D4DBC051}" dt="2019-06-13T07:54:04.820" v="165" actId="1076"/>
          <ac:spMkLst>
            <pc:docMk/>
            <pc:sldMk cId="2003870433" sldId="276"/>
            <ac:spMk id="5" creationId="{00000000-0000-0000-0000-000000000000}"/>
          </ac:spMkLst>
        </pc:spChg>
      </pc:sldChg>
      <pc:sldChg chg="modSp">
        <pc:chgData name="" userId="" providerId="" clId="Web-{C86B54EB-7A80-42F5-B3F6-C7D0D4DBC051}" dt="2019-06-13T07:54:12.336" v="169" actId="1076"/>
        <pc:sldMkLst>
          <pc:docMk/>
          <pc:sldMk cId="352328501" sldId="277"/>
        </pc:sldMkLst>
        <pc:spChg chg="mod">
          <ac:chgData name="" userId="" providerId="" clId="Web-{C86B54EB-7A80-42F5-B3F6-C7D0D4DBC051}" dt="2019-06-13T07:54:12.336" v="169" actId="1076"/>
          <ac:spMkLst>
            <pc:docMk/>
            <pc:sldMk cId="352328501" sldId="277"/>
            <ac:spMk id="5" creationId="{00000000-0000-0000-0000-000000000000}"/>
          </ac:spMkLst>
        </pc:spChg>
      </pc:sldChg>
      <pc:sldChg chg="modSp">
        <pc:chgData name="" userId="" providerId="" clId="Web-{C86B54EB-7A80-42F5-B3F6-C7D0D4DBC051}" dt="2019-06-13T07:54:19.742" v="173" actId="1076"/>
        <pc:sldMkLst>
          <pc:docMk/>
          <pc:sldMk cId="1109385943" sldId="278"/>
        </pc:sldMkLst>
        <pc:spChg chg="mod">
          <ac:chgData name="" userId="" providerId="" clId="Web-{C86B54EB-7A80-42F5-B3F6-C7D0D4DBC051}" dt="2019-06-13T07:54:19.742" v="173" actId="1076"/>
          <ac:spMkLst>
            <pc:docMk/>
            <pc:sldMk cId="1109385943" sldId="278"/>
            <ac:spMk id="5" creationId="{00000000-0000-0000-0000-000000000000}"/>
          </ac:spMkLst>
        </pc:spChg>
      </pc:sldChg>
      <pc:sldChg chg="modSp">
        <pc:chgData name="" userId="" providerId="" clId="Web-{C86B54EB-7A80-42F5-B3F6-C7D0D4DBC051}" dt="2019-06-13T07:53:24.820" v="149" actId="1076"/>
        <pc:sldMkLst>
          <pc:docMk/>
          <pc:sldMk cId="882839231" sldId="279"/>
        </pc:sldMkLst>
        <pc:spChg chg="mod">
          <ac:chgData name="" userId="" providerId="" clId="Web-{C86B54EB-7A80-42F5-B3F6-C7D0D4DBC051}" dt="2019-06-13T07:53:24.820" v="149" actId="1076"/>
          <ac:spMkLst>
            <pc:docMk/>
            <pc:sldMk cId="882839231" sldId="279"/>
            <ac:spMk id="3" creationId="{00000000-0000-0000-0000-000000000000}"/>
          </ac:spMkLst>
        </pc:spChg>
      </pc:sldChg>
      <pc:sldChg chg="addSp modSp">
        <pc:chgData name="" userId="" providerId="" clId="Web-{C86B54EB-7A80-42F5-B3F6-C7D0D4DBC051}" dt="2019-06-13T07:58:05.103" v="207"/>
        <pc:sldMkLst>
          <pc:docMk/>
          <pc:sldMk cId="1810963230" sldId="284"/>
        </pc:sldMkLst>
        <pc:spChg chg="mod">
          <ac:chgData name="" userId="" providerId="" clId="Web-{C86B54EB-7A80-42F5-B3F6-C7D0D4DBC051}" dt="2019-06-13T07:58:04.431" v="205" actId="20577"/>
          <ac:spMkLst>
            <pc:docMk/>
            <pc:sldMk cId="1810963230" sldId="284"/>
            <ac:spMk id="4" creationId="{00000000-0000-0000-0000-000000000000}"/>
          </ac:spMkLst>
        </pc:spChg>
        <pc:spChg chg="add">
          <ac:chgData name="" userId="" providerId="" clId="Web-{C86B54EB-7A80-42F5-B3F6-C7D0D4DBC051}" dt="2019-06-13T07:58:05.103" v="207"/>
          <ac:spMkLst>
            <pc:docMk/>
            <pc:sldMk cId="1810963230" sldId="284"/>
            <ac:spMk id="6" creationId="{4C8C3F94-CDDE-4DDC-A1B2-F99FB19259D1}"/>
          </ac:spMkLst>
        </pc:spChg>
      </pc:sldChg>
      <pc:sldChg chg="addSp modSp">
        <pc:chgData name="" userId="" providerId="" clId="Web-{C86B54EB-7A80-42F5-B3F6-C7D0D4DBC051}" dt="2019-06-13T07:58:26.978" v="225"/>
        <pc:sldMkLst>
          <pc:docMk/>
          <pc:sldMk cId="749558832" sldId="285"/>
        </pc:sldMkLst>
        <pc:spChg chg="mod">
          <ac:chgData name="" userId="" providerId="" clId="Web-{C86B54EB-7A80-42F5-B3F6-C7D0D4DBC051}" dt="2019-06-13T07:58:26.431" v="223" actId="20577"/>
          <ac:spMkLst>
            <pc:docMk/>
            <pc:sldMk cId="749558832" sldId="285"/>
            <ac:spMk id="4" creationId="{00000000-0000-0000-0000-000000000000}"/>
          </ac:spMkLst>
        </pc:spChg>
        <pc:spChg chg="add">
          <ac:chgData name="" userId="" providerId="" clId="Web-{C86B54EB-7A80-42F5-B3F6-C7D0D4DBC051}" dt="2019-06-13T07:58:26.978" v="225"/>
          <ac:spMkLst>
            <pc:docMk/>
            <pc:sldMk cId="749558832" sldId="285"/>
            <ac:spMk id="6" creationId="{23B827FC-A727-4C71-975A-983584360DED}"/>
          </ac:spMkLst>
        </pc:spChg>
      </pc:sldChg>
      <pc:sldChg chg="addSp modSp">
        <pc:chgData name="" userId="" providerId="" clId="Web-{C86B54EB-7A80-42F5-B3F6-C7D0D4DBC051}" dt="2019-06-13T07:58:34.415" v="235"/>
        <pc:sldMkLst>
          <pc:docMk/>
          <pc:sldMk cId="463372029" sldId="286"/>
        </pc:sldMkLst>
        <pc:spChg chg="mod">
          <ac:chgData name="" userId="" providerId="" clId="Web-{C86B54EB-7A80-42F5-B3F6-C7D0D4DBC051}" dt="2019-06-13T07:58:33.947" v="233" actId="20577"/>
          <ac:spMkLst>
            <pc:docMk/>
            <pc:sldMk cId="463372029" sldId="286"/>
            <ac:spMk id="4" creationId="{00000000-0000-0000-0000-000000000000}"/>
          </ac:spMkLst>
        </pc:spChg>
        <pc:spChg chg="add">
          <ac:chgData name="" userId="" providerId="" clId="Web-{C86B54EB-7A80-42F5-B3F6-C7D0D4DBC051}" dt="2019-06-13T07:58:34.415" v="235"/>
          <ac:spMkLst>
            <pc:docMk/>
            <pc:sldMk cId="463372029" sldId="286"/>
            <ac:spMk id="6" creationId="{93DFF055-157B-4312-96D3-A9C26B65C15D}"/>
          </ac:spMkLst>
        </pc:spChg>
      </pc:sldChg>
      <pc:sldChg chg="addSp modSp">
        <pc:chgData name="" userId="" providerId="" clId="Web-{C86B54EB-7A80-42F5-B3F6-C7D0D4DBC051}" dt="2019-06-13T07:58:21.540" v="221"/>
        <pc:sldMkLst>
          <pc:docMk/>
          <pc:sldMk cId="1836630591" sldId="287"/>
        </pc:sldMkLst>
        <pc:spChg chg="mod">
          <ac:chgData name="" userId="" providerId="" clId="Web-{C86B54EB-7A80-42F5-B3F6-C7D0D4DBC051}" dt="2019-06-13T07:58:20.962" v="219" actId="20577"/>
          <ac:spMkLst>
            <pc:docMk/>
            <pc:sldMk cId="1836630591" sldId="287"/>
            <ac:spMk id="4" creationId="{00000000-0000-0000-0000-000000000000}"/>
          </ac:spMkLst>
        </pc:spChg>
        <pc:spChg chg="add">
          <ac:chgData name="" userId="" providerId="" clId="Web-{C86B54EB-7A80-42F5-B3F6-C7D0D4DBC051}" dt="2019-06-13T07:58:21.540" v="221"/>
          <ac:spMkLst>
            <pc:docMk/>
            <pc:sldMk cId="1836630591" sldId="287"/>
            <ac:spMk id="6" creationId="{3B119FF0-3502-4966-A34B-1015DF9E2C3C}"/>
          </ac:spMkLst>
        </pc:spChg>
      </pc:sldChg>
      <pc:sldChg chg="modSp">
        <pc:chgData name="" userId="" providerId="" clId="Web-{C86B54EB-7A80-42F5-B3F6-C7D0D4DBC051}" dt="2019-06-13T07:58:12.243" v="211" actId="20577"/>
        <pc:sldMkLst>
          <pc:docMk/>
          <pc:sldMk cId="49048121" sldId="288"/>
        </pc:sldMkLst>
        <pc:spChg chg="mod">
          <ac:chgData name="" userId="" providerId="" clId="Web-{C86B54EB-7A80-42F5-B3F6-C7D0D4DBC051}" dt="2019-06-13T07:58:12.243" v="211" actId="20577"/>
          <ac:spMkLst>
            <pc:docMk/>
            <pc:sldMk cId="49048121" sldId="288"/>
            <ac:spMk id="4" creationId="{00000000-0000-0000-0000-000000000000}"/>
          </ac:spMkLst>
        </pc:spChg>
      </pc:sldChg>
      <pc:sldChg chg="modSp">
        <pc:chgData name="" userId="" providerId="" clId="Web-{C86B54EB-7A80-42F5-B3F6-C7D0D4DBC051}" dt="2019-06-13T07:58:18.150" v="216" actId="20577"/>
        <pc:sldMkLst>
          <pc:docMk/>
          <pc:sldMk cId="366907984" sldId="289"/>
        </pc:sldMkLst>
        <pc:spChg chg="mod">
          <ac:chgData name="" userId="" providerId="" clId="Web-{C86B54EB-7A80-42F5-B3F6-C7D0D4DBC051}" dt="2019-06-13T07:58:18.150" v="216" actId="20577"/>
          <ac:spMkLst>
            <pc:docMk/>
            <pc:sldMk cId="366907984" sldId="289"/>
            <ac:spMk id="4" creationId="{00000000-0000-0000-0000-000000000000}"/>
          </ac:spMkLst>
        </pc:spChg>
      </pc:sldChg>
      <pc:sldChg chg="modSp">
        <pc:chgData name="" userId="" providerId="" clId="Web-{C86B54EB-7A80-42F5-B3F6-C7D0D4DBC051}" dt="2019-06-13T07:59:09.213" v="255" actId="1076"/>
        <pc:sldMkLst>
          <pc:docMk/>
          <pc:sldMk cId="1973900445" sldId="290"/>
        </pc:sldMkLst>
        <pc:spChg chg="mod">
          <ac:chgData name="" userId="" providerId="" clId="Web-{C86B54EB-7A80-42F5-B3F6-C7D0D4DBC051}" dt="2019-06-13T07:59:09.213" v="255" actId="1076"/>
          <ac:spMkLst>
            <pc:docMk/>
            <pc:sldMk cId="1973900445" sldId="290"/>
            <ac:spMk id="4" creationId="{00000000-0000-0000-0000-000000000000}"/>
          </ac:spMkLst>
        </pc:spChg>
      </pc:sldChg>
      <pc:sldChg chg="modSp">
        <pc:chgData name="" userId="" providerId="" clId="Web-{C86B54EB-7A80-42F5-B3F6-C7D0D4DBC051}" dt="2019-06-13T07:58:39.978" v="239" actId="1076"/>
        <pc:sldMkLst>
          <pc:docMk/>
          <pc:sldMk cId="1884983661" sldId="292"/>
        </pc:sldMkLst>
        <pc:spChg chg="mod">
          <ac:chgData name="" userId="" providerId="" clId="Web-{C86B54EB-7A80-42F5-B3F6-C7D0D4DBC051}" dt="2019-06-13T07:58:39.978" v="239" actId="1076"/>
          <ac:spMkLst>
            <pc:docMk/>
            <pc:sldMk cId="1884983661" sldId="292"/>
            <ac:spMk id="5" creationId="{00000000-0000-0000-0000-000000000000}"/>
          </ac:spMkLst>
        </pc:spChg>
      </pc:sldChg>
      <pc:sldChg chg="modSp">
        <pc:chgData name="" userId="" providerId="" clId="Web-{C86B54EB-7A80-42F5-B3F6-C7D0D4DBC051}" dt="2019-06-13T07:58:46.119" v="243" actId="1076"/>
        <pc:sldMkLst>
          <pc:docMk/>
          <pc:sldMk cId="414467015" sldId="293"/>
        </pc:sldMkLst>
        <pc:spChg chg="mod">
          <ac:chgData name="" userId="" providerId="" clId="Web-{C86B54EB-7A80-42F5-B3F6-C7D0D4DBC051}" dt="2019-06-13T07:58:46.119" v="243" actId="1076"/>
          <ac:spMkLst>
            <pc:docMk/>
            <pc:sldMk cId="414467015" sldId="293"/>
            <ac:spMk id="4" creationId="{00000000-0000-0000-0000-000000000000}"/>
          </ac:spMkLst>
        </pc:spChg>
      </pc:sldChg>
      <pc:sldChg chg="addSp modSp">
        <pc:chgData name="" userId="" providerId="" clId="Web-{C86B54EB-7A80-42F5-B3F6-C7D0D4DBC051}" dt="2019-06-13T07:59:19.197" v="260"/>
        <pc:sldMkLst>
          <pc:docMk/>
          <pc:sldMk cId="1117663426" sldId="296"/>
        </pc:sldMkLst>
        <pc:spChg chg="mod">
          <ac:chgData name="" userId="" providerId="" clId="Web-{C86B54EB-7A80-42F5-B3F6-C7D0D4DBC051}" dt="2019-06-13T07:59:18.853" v="258" actId="20577"/>
          <ac:spMkLst>
            <pc:docMk/>
            <pc:sldMk cId="1117663426" sldId="296"/>
            <ac:spMk id="4" creationId="{00000000-0000-0000-0000-000000000000}"/>
          </ac:spMkLst>
        </pc:spChg>
        <pc:spChg chg="add">
          <ac:chgData name="" userId="" providerId="" clId="Web-{C86B54EB-7A80-42F5-B3F6-C7D0D4DBC051}" dt="2019-06-13T07:59:19.197" v="260"/>
          <ac:spMkLst>
            <pc:docMk/>
            <pc:sldMk cId="1117663426" sldId="296"/>
            <ac:spMk id="7" creationId="{C34E4499-4374-4953-98DD-A7D27FD29027}"/>
          </ac:spMkLst>
        </pc:spChg>
      </pc:sldChg>
      <pc:sldChg chg="addSp modSp">
        <pc:chgData name="" userId="" providerId="" clId="Web-{C86B54EB-7A80-42F5-B3F6-C7D0D4DBC051}" dt="2019-06-13T07:59:26.306" v="270"/>
        <pc:sldMkLst>
          <pc:docMk/>
          <pc:sldMk cId="1263065071" sldId="297"/>
        </pc:sldMkLst>
        <pc:spChg chg="mod">
          <ac:chgData name="" userId="" providerId="" clId="Web-{C86B54EB-7A80-42F5-B3F6-C7D0D4DBC051}" dt="2019-06-13T07:59:26.041" v="268" actId="20577"/>
          <ac:spMkLst>
            <pc:docMk/>
            <pc:sldMk cId="1263065071" sldId="297"/>
            <ac:spMk id="4" creationId="{00000000-0000-0000-0000-000000000000}"/>
          </ac:spMkLst>
        </pc:spChg>
        <pc:spChg chg="add">
          <ac:chgData name="" userId="" providerId="" clId="Web-{C86B54EB-7A80-42F5-B3F6-C7D0D4DBC051}" dt="2019-06-13T07:59:26.306" v="270"/>
          <ac:spMkLst>
            <pc:docMk/>
            <pc:sldMk cId="1263065071" sldId="297"/>
            <ac:spMk id="7" creationId="{EDB9F562-110B-4276-9793-0D6C0A3C4385}"/>
          </ac:spMkLst>
        </pc:spChg>
      </pc:sldChg>
      <pc:sldChg chg="modSp">
        <pc:chgData name="" userId="" providerId="" clId="Web-{C86B54EB-7A80-42F5-B3F6-C7D0D4DBC051}" dt="2019-06-13T07:59:47.635" v="279" actId="1076"/>
        <pc:sldMkLst>
          <pc:docMk/>
          <pc:sldMk cId="1618533164" sldId="298"/>
        </pc:sldMkLst>
        <pc:spChg chg="mod">
          <ac:chgData name="" userId="" providerId="" clId="Web-{C86B54EB-7A80-42F5-B3F6-C7D0D4DBC051}" dt="2019-06-13T07:59:47.635" v="279" actId="1076"/>
          <ac:spMkLst>
            <pc:docMk/>
            <pc:sldMk cId="1618533164" sldId="298"/>
            <ac:spMk id="4" creationId="{00000000-0000-0000-0000-000000000000}"/>
          </ac:spMkLst>
        </pc:spChg>
      </pc:sldChg>
      <pc:sldChg chg="modSp">
        <pc:chgData name="" userId="" providerId="" clId="Web-{C86B54EB-7A80-42F5-B3F6-C7D0D4DBC051}" dt="2019-06-13T07:59:56.713" v="281" actId="14100"/>
        <pc:sldMkLst>
          <pc:docMk/>
          <pc:sldMk cId="765927211" sldId="299"/>
        </pc:sldMkLst>
        <pc:picChg chg="mod">
          <ac:chgData name="" userId="" providerId="" clId="Web-{C86B54EB-7A80-42F5-B3F6-C7D0D4DBC051}" dt="2019-06-13T07:59:56.713" v="281" actId="14100"/>
          <ac:picMkLst>
            <pc:docMk/>
            <pc:sldMk cId="765927211" sldId="299"/>
            <ac:picMk id="4" creationId="{00000000-0000-0000-0000-000000000000}"/>
          </ac:picMkLst>
        </pc:picChg>
      </pc:sldChg>
      <pc:sldChg chg="modSp">
        <pc:chgData name="" userId="" providerId="" clId="Web-{C86B54EB-7A80-42F5-B3F6-C7D0D4DBC051}" dt="2019-06-13T08:00:11.900" v="285" actId="1076"/>
        <pc:sldMkLst>
          <pc:docMk/>
          <pc:sldMk cId="1881038108" sldId="300"/>
        </pc:sldMkLst>
        <pc:spChg chg="mod">
          <ac:chgData name="" userId="" providerId="" clId="Web-{C86B54EB-7A80-42F5-B3F6-C7D0D4DBC051}" dt="2019-06-13T08:00:11.900" v="285" actId="1076"/>
          <ac:spMkLst>
            <pc:docMk/>
            <pc:sldMk cId="1881038108" sldId="300"/>
            <ac:spMk id="4" creationId="{00000000-0000-0000-0000-000000000000}"/>
          </ac:spMkLst>
        </pc:spChg>
      </pc:sldChg>
      <pc:sldChg chg="modSp">
        <pc:chgData name="" userId="" providerId="" clId="Web-{C86B54EB-7A80-42F5-B3F6-C7D0D4DBC051}" dt="2019-06-13T08:00:20.697" v="287" actId="20577"/>
        <pc:sldMkLst>
          <pc:docMk/>
          <pc:sldMk cId="1010419836" sldId="301"/>
        </pc:sldMkLst>
        <pc:spChg chg="mod">
          <ac:chgData name="" userId="" providerId="" clId="Web-{C86B54EB-7A80-42F5-B3F6-C7D0D4DBC051}" dt="2019-06-13T08:00:20.697" v="287" actId="20577"/>
          <ac:spMkLst>
            <pc:docMk/>
            <pc:sldMk cId="1010419836" sldId="301"/>
            <ac:spMk id="5" creationId="{00000000-0000-0000-0000-000000000000}"/>
          </ac:spMkLst>
        </pc:spChg>
      </pc:sldChg>
      <pc:sldChg chg="modSp">
        <pc:chgData name="" userId="" providerId="" clId="Web-{C86B54EB-7A80-42F5-B3F6-C7D0D4DBC051}" dt="2019-06-13T07:59:53.010" v="280" actId="14100"/>
        <pc:sldMkLst>
          <pc:docMk/>
          <pc:sldMk cId="1751966139" sldId="307"/>
        </pc:sldMkLst>
        <pc:picChg chg="mod">
          <ac:chgData name="" userId="" providerId="" clId="Web-{C86B54EB-7A80-42F5-B3F6-C7D0D4DBC051}" dt="2019-06-13T07:59:53.010" v="280" actId="14100"/>
          <ac:picMkLst>
            <pc:docMk/>
            <pc:sldMk cId="1751966139" sldId="307"/>
            <ac:picMk id="3" creationId="{00000000-0000-0000-0000-000000000000}"/>
          </ac:picMkLst>
        </pc:picChg>
      </pc:sldChg>
      <pc:sldChg chg="addSp modSp">
        <pc:chgData name="" userId="" providerId="" clId="Web-{C86B54EB-7A80-42F5-B3F6-C7D0D4DBC051}" dt="2019-06-13T07:59:23.791" v="265"/>
        <pc:sldMkLst>
          <pc:docMk/>
          <pc:sldMk cId="2075778592" sldId="308"/>
        </pc:sldMkLst>
        <pc:spChg chg="mod">
          <ac:chgData name="" userId="" providerId="" clId="Web-{C86B54EB-7A80-42F5-B3F6-C7D0D4DBC051}" dt="2019-06-13T07:59:23.353" v="263" actId="20577"/>
          <ac:spMkLst>
            <pc:docMk/>
            <pc:sldMk cId="2075778592" sldId="308"/>
            <ac:spMk id="4" creationId="{00000000-0000-0000-0000-000000000000}"/>
          </ac:spMkLst>
        </pc:spChg>
        <pc:spChg chg="add">
          <ac:chgData name="" userId="" providerId="" clId="Web-{C86B54EB-7A80-42F5-B3F6-C7D0D4DBC051}" dt="2019-06-13T07:59:23.791" v="265"/>
          <ac:spMkLst>
            <pc:docMk/>
            <pc:sldMk cId="2075778592" sldId="308"/>
            <ac:spMk id="6" creationId="{146CE08F-5113-432F-B1A5-428206C186E5}"/>
          </ac:spMkLst>
        </pc:spChg>
      </pc:sldChg>
      <pc:sldChg chg="modSp">
        <pc:chgData name="" userId="" providerId="" clId="Web-{C86B54EB-7A80-42F5-B3F6-C7D0D4DBC051}" dt="2019-06-13T07:57:42.603" v="198" actId="20577"/>
        <pc:sldMkLst>
          <pc:docMk/>
          <pc:sldMk cId="1892374063" sldId="311"/>
        </pc:sldMkLst>
        <pc:spChg chg="mod">
          <ac:chgData name="" userId="" providerId="" clId="Web-{C86B54EB-7A80-42F5-B3F6-C7D0D4DBC051}" dt="2019-06-13T07:57:42.603" v="198" actId="20577"/>
          <ac:spMkLst>
            <pc:docMk/>
            <pc:sldMk cId="1892374063" sldId="311"/>
            <ac:spMk id="4" creationId="{00000000-0000-0000-0000-000000000000}"/>
          </ac:spMkLst>
        </pc:spChg>
      </pc:sldChg>
      <pc:sldChg chg="modSp">
        <pc:chgData name="" userId="" providerId="" clId="Web-{C86B54EB-7A80-42F5-B3F6-C7D0D4DBC051}" dt="2019-06-13T07:57:54.509" v="203" actId="1076"/>
        <pc:sldMkLst>
          <pc:docMk/>
          <pc:sldMk cId="365554791" sldId="312"/>
        </pc:sldMkLst>
        <pc:spChg chg="mod">
          <ac:chgData name="" userId="" providerId="" clId="Web-{C86B54EB-7A80-42F5-B3F6-C7D0D4DBC051}" dt="2019-06-13T07:57:54.509" v="203" actId="1076"/>
          <ac:spMkLst>
            <pc:docMk/>
            <pc:sldMk cId="365554791" sldId="312"/>
            <ac:spMk id="4" creationId="{00000000-0000-0000-0000-000000000000}"/>
          </ac:spMkLst>
        </pc:spChg>
      </pc:sldChg>
      <pc:sldChg chg="modSp">
        <pc:chgData name="" userId="" providerId="" clId="Web-{C86B54EB-7A80-42F5-B3F6-C7D0D4DBC051}" dt="2019-06-13T07:55:41.321" v="187" actId="20577"/>
        <pc:sldMkLst>
          <pc:docMk/>
          <pc:sldMk cId="2037741642" sldId="313"/>
        </pc:sldMkLst>
        <pc:spChg chg="mod">
          <ac:chgData name="" userId="" providerId="" clId="Web-{C86B54EB-7A80-42F5-B3F6-C7D0D4DBC051}" dt="2019-06-13T07:55:41.321" v="187" actId="20577"/>
          <ac:spMkLst>
            <pc:docMk/>
            <pc:sldMk cId="2037741642" sldId="313"/>
            <ac:spMk id="5" creationId="{00000000-0000-0000-0000-000000000000}"/>
          </ac:spMkLst>
        </pc:spChg>
        <pc:picChg chg="mod">
          <ac:chgData name="" userId="" providerId="" clId="Web-{C86B54EB-7A80-42F5-B3F6-C7D0D4DBC051}" dt="2019-06-13T07:55:26.539" v="182" actId="14100"/>
          <ac:picMkLst>
            <pc:docMk/>
            <pc:sldMk cId="2037741642" sldId="313"/>
            <ac:picMk id="4" creationId="{00000000-0000-0000-0000-000000000000}"/>
          </ac:picMkLst>
        </pc:picChg>
      </pc:sldChg>
      <pc:sldChg chg="modSp">
        <pc:chgData name="" userId="" providerId="" clId="Web-{C86B54EB-7A80-42F5-B3F6-C7D0D4DBC051}" dt="2019-06-13T07:55:21.961" v="181" actId="14100"/>
        <pc:sldMkLst>
          <pc:docMk/>
          <pc:sldMk cId="947023281" sldId="314"/>
        </pc:sldMkLst>
        <pc:picChg chg="mod">
          <ac:chgData name="" userId="" providerId="" clId="Web-{C86B54EB-7A80-42F5-B3F6-C7D0D4DBC051}" dt="2019-06-13T07:55:21.961" v="181" actId="14100"/>
          <ac:picMkLst>
            <pc:docMk/>
            <pc:sldMk cId="947023281" sldId="314"/>
            <ac:picMk id="4" creationId="{00000000-0000-0000-0000-000000000000}"/>
          </ac:picMkLst>
        </pc:picChg>
      </pc:sldChg>
      <pc:sldChg chg="modSp">
        <pc:chgData name="" userId="" providerId="" clId="Web-{C86B54EB-7A80-42F5-B3F6-C7D0D4DBC051}" dt="2019-06-13T07:58:53.681" v="247" actId="1076"/>
        <pc:sldMkLst>
          <pc:docMk/>
          <pc:sldMk cId="140611887" sldId="335"/>
        </pc:sldMkLst>
        <pc:spChg chg="mod">
          <ac:chgData name="" userId="" providerId="" clId="Web-{C86B54EB-7A80-42F5-B3F6-C7D0D4DBC051}" dt="2019-06-13T07:58:53.681" v="247" actId="1076"/>
          <ac:spMkLst>
            <pc:docMk/>
            <pc:sldMk cId="140611887" sldId="335"/>
            <ac:spMk id="4" creationId="{00000000-0000-0000-0000-000000000000}"/>
          </ac:spMkLst>
        </pc:spChg>
      </pc:sldChg>
      <pc:sldChg chg="modSp">
        <pc:chgData name="" userId="" providerId="" clId="Web-{C86B54EB-7A80-42F5-B3F6-C7D0D4DBC051}" dt="2019-06-13T07:59:01.541" v="251" actId="1076"/>
        <pc:sldMkLst>
          <pc:docMk/>
          <pc:sldMk cId="828318842" sldId="336"/>
        </pc:sldMkLst>
        <pc:spChg chg="mod">
          <ac:chgData name="" userId="" providerId="" clId="Web-{C86B54EB-7A80-42F5-B3F6-C7D0D4DBC051}" dt="2019-06-13T07:59:01.541" v="251" actId="1076"/>
          <ac:spMkLst>
            <pc:docMk/>
            <pc:sldMk cId="828318842" sldId="336"/>
            <ac:spMk id="4" creationId="{00000000-0000-0000-0000-000000000000}"/>
          </ac:spMkLst>
        </pc:spChg>
      </pc:sldChg>
      <pc:sldChg chg="addSp modSp">
        <pc:chgData name="" userId="" providerId="" clId="Web-{C86B54EB-7A80-42F5-B3F6-C7D0D4DBC051}" dt="2019-06-13T07:43:56.811" v="35" actId="1076"/>
        <pc:sldMkLst>
          <pc:docMk/>
          <pc:sldMk cId="1641985277" sldId="344"/>
        </pc:sldMkLst>
        <pc:spChg chg="add mod">
          <ac:chgData name="" userId="" providerId="" clId="Web-{C86B54EB-7A80-42F5-B3F6-C7D0D4DBC051}" dt="2019-06-13T07:43:56.811" v="35" actId="1076"/>
          <ac:spMkLst>
            <pc:docMk/>
            <pc:sldMk cId="1641985277" sldId="344"/>
            <ac:spMk id="5" creationId="{0DE88782-AA36-447D-886B-189F14597CD2}"/>
          </ac:spMkLst>
        </pc:spChg>
      </pc:sldChg>
      <pc:sldChg chg="addSp modSp">
        <pc:chgData name="" userId="" providerId="" clId="Web-{C86B54EB-7A80-42F5-B3F6-C7D0D4DBC051}" dt="2019-06-13T07:43:26.998" v="25" actId="20577"/>
        <pc:sldMkLst>
          <pc:docMk/>
          <pc:sldMk cId="1681686589" sldId="345"/>
        </pc:sldMkLst>
        <pc:spChg chg="add mod">
          <ac:chgData name="" userId="" providerId="" clId="Web-{C86B54EB-7A80-42F5-B3F6-C7D0D4DBC051}" dt="2019-06-13T07:43:26.998" v="25" actId="20577"/>
          <ac:spMkLst>
            <pc:docMk/>
            <pc:sldMk cId="1681686589" sldId="345"/>
            <ac:spMk id="3" creationId="{F015F9EB-ECCD-4B2F-AEBB-523B1CF49BE6}"/>
          </ac:spMkLst>
        </pc:spChg>
        <pc:picChg chg="mod">
          <ac:chgData name="" userId="" providerId="" clId="Web-{C86B54EB-7A80-42F5-B3F6-C7D0D4DBC051}" dt="2019-06-13T07:42:47.576" v="3" actId="14100"/>
          <ac:picMkLst>
            <pc:docMk/>
            <pc:sldMk cId="1681686589" sldId="345"/>
            <ac:picMk id="5" creationId="{00000000-0000-0000-0000-000000000000}"/>
          </ac:picMkLst>
        </pc:picChg>
      </pc:sldChg>
      <pc:sldChg chg="addSp modSp">
        <pc:chgData name="" userId="" providerId="" clId="Web-{C86B54EB-7A80-42F5-B3F6-C7D0D4DBC051}" dt="2019-06-13T07:44:50.327" v="56" actId="20577"/>
        <pc:sldMkLst>
          <pc:docMk/>
          <pc:sldMk cId="1074223156" sldId="346"/>
        </pc:sldMkLst>
        <pc:spChg chg="add mod">
          <ac:chgData name="" userId="" providerId="" clId="Web-{C86B54EB-7A80-42F5-B3F6-C7D0D4DBC051}" dt="2019-06-13T07:44:50.327" v="56" actId="20577"/>
          <ac:spMkLst>
            <pc:docMk/>
            <pc:sldMk cId="1074223156" sldId="346"/>
            <ac:spMk id="3" creationId="{13DB3618-59A2-4244-8241-457408C3628A}"/>
          </ac:spMkLst>
        </pc:spChg>
        <pc:spChg chg="mod">
          <ac:chgData name="" userId="" providerId="" clId="Web-{C86B54EB-7A80-42F5-B3F6-C7D0D4DBC051}" dt="2019-06-13T07:44:30.811" v="37" actId="1076"/>
          <ac:spMkLst>
            <pc:docMk/>
            <pc:sldMk cId="1074223156" sldId="346"/>
            <ac:spMk id="8" creationId="{00000000-0000-0000-0000-000000000000}"/>
          </ac:spMkLst>
        </pc:spChg>
        <pc:spChg chg="mod">
          <ac:chgData name="" userId="" providerId="" clId="Web-{C86B54EB-7A80-42F5-B3F6-C7D0D4DBC051}" dt="2019-06-13T07:44:27.639" v="36" actId="1076"/>
          <ac:spMkLst>
            <pc:docMk/>
            <pc:sldMk cId="1074223156" sldId="346"/>
            <ac:spMk id="10" creationId="{00000000-0000-0000-0000-000000000000}"/>
          </ac:spMkLst>
        </pc:spChg>
      </pc:sldChg>
      <pc:sldChg chg="addSp modSp">
        <pc:chgData name="" userId="" providerId="" clId="Web-{C86B54EB-7A80-42F5-B3F6-C7D0D4DBC051}" dt="2019-06-13T07:45:59.624" v="84" actId="14100"/>
        <pc:sldMkLst>
          <pc:docMk/>
          <pc:sldMk cId="573562563" sldId="347"/>
        </pc:sldMkLst>
        <pc:spChg chg="add mod">
          <ac:chgData name="" userId="" providerId="" clId="Web-{C86B54EB-7A80-42F5-B3F6-C7D0D4DBC051}" dt="2019-06-13T07:45:59.624" v="84" actId="14100"/>
          <ac:spMkLst>
            <pc:docMk/>
            <pc:sldMk cId="573562563" sldId="347"/>
            <ac:spMk id="5" creationId="{BF358222-5107-480C-BFED-EBCCE562165B}"/>
          </ac:spMkLst>
        </pc:spChg>
        <pc:spChg chg="mod">
          <ac:chgData name="" userId="" providerId="" clId="Web-{C86B54EB-7A80-42F5-B3F6-C7D0D4DBC051}" dt="2019-06-13T07:44:58.546" v="59" actId="1076"/>
          <ac:spMkLst>
            <pc:docMk/>
            <pc:sldMk cId="573562563" sldId="347"/>
            <ac:spMk id="7" creationId="{00000000-0000-0000-0000-000000000000}"/>
          </ac:spMkLst>
        </pc:spChg>
      </pc:sldChg>
      <pc:sldChg chg="addSp modSp">
        <pc:chgData name="" userId="" providerId="" clId="Web-{C86B54EB-7A80-42F5-B3F6-C7D0D4DBC051}" dt="2019-06-13T07:46:38.875" v="101" actId="20577"/>
        <pc:sldMkLst>
          <pc:docMk/>
          <pc:sldMk cId="1959388605" sldId="348"/>
        </pc:sldMkLst>
        <pc:spChg chg="add mod">
          <ac:chgData name="" userId="" providerId="" clId="Web-{C86B54EB-7A80-42F5-B3F6-C7D0D4DBC051}" dt="2019-06-13T07:46:31" v="87" actId="20577"/>
          <ac:spMkLst>
            <pc:docMk/>
            <pc:sldMk cId="1959388605" sldId="348"/>
            <ac:spMk id="2" creationId="{933A4483-67B7-46DA-90DF-F08560045187}"/>
          </ac:spMkLst>
        </pc:spChg>
        <pc:spChg chg="add mod">
          <ac:chgData name="" userId="" providerId="" clId="Web-{C86B54EB-7A80-42F5-B3F6-C7D0D4DBC051}" dt="2019-06-13T07:46:38.875" v="101" actId="20577"/>
          <ac:spMkLst>
            <pc:docMk/>
            <pc:sldMk cId="1959388605" sldId="348"/>
            <ac:spMk id="3" creationId="{6F81C0A6-D8B7-4C7D-A81C-A359353D63E8}"/>
          </ac:spMkLst>
        </pc:spChg>
        <pc:picChg chg="mod">
          <ac:chgData name="" userId="" providerId="" clId="Web-{C86B54EB-7A80-42F5-B3F6-C7D0D4DBC051}" dt="2019-06-13T07:46:11.234" v="85" actId="14100"/>
          <ac:picMkLst>
            <pc:docMk/>
            <pc:sldMk cId="1959388605" sldId="348"/>
            <ac:picMk id="6" creationId="{00000000-0000-0000-0000-000000000000}"/>
          </ac:picMkLst>
        </pc:picChg>
      </pc:sldChg>
      <pc:sldChg chg="addSp modSp">
        <pc:chgData name="" userId="" providerId="" clId="Web-{C86B54EB-7A80-42F5-B3F6-C7D0D4DBC051}" dt="2019-06-13T07:46:47.265" v="104" actId="20577"/>
        <pc:sldMkLst>
          <pc:docMk/>
          <pc:sldMk cId="1930041137" sldId="349"/>
        </pc:sldMkLst>
        <pc:spChg chg="add mod">
          <ac:chgData name="" userId="" providerId="" clId="Web-{C86B54EB-7A80-42F5-B3F6-C7D0D4DBC051}" dt="2019-06-13T07:46:47.265" v="104" actId="20577"/>
          <ac:spMkLst>
            <pc:docMk/>
            <pc:sldMk cId="1930041137" sldId="349"/>
            <ac:spMk id="4" creationId="{20D6A8AB-4EB8-4ECD-A949-2B4984978A6B}"/>
          </ac:spMkLst>
        </pc:spChg>
      </pc:sldChg>
      <pc:sldChg chg="addSp modSp">
        <pc:chgData name="" userId="" providerId="" clId="Web-{C86B54EB-7A80-42F5-B3F6-C7D0D4DBC051}" dt="2019-06-13T07:47:09.125" v="112" actId="1076"/>
        <pc:sldMkLst>
          <pc:docMk/>
          <pc:sldMk cId="460901624" sldId="350"/>
        </pc:sldMkLst>
        <pc:spChg chg="add mod">
          <ac:chgData name="" userId="" providerId="" clId="Web-{C86B54EB-7A80-42F5-B3F6-C7D0D4DBC051}" dt="2019-06-13T07:47:09.125" v="112" actId="1076"/>
          <ac:spMkLst>
            <pc:docMk/>
            <pc:sldMk cId="460901624" sldId="350"/>
            <ac:spMk id="5" creationId="{D7CAE8DC-26FD-406A-9135-A6285B68317D}"/>
          </ac:spMkLst>
        </pc:spChg>
      </pc:sldChg>
      <pc:sldChg chg="addSp modSp">
        <pc:chgData name="" userId="" providerId="" clId="Web-{C86B54EB-7A80-42F5-B3F6-C7D0D4DBC051}" dt="2019-06-13T07:47:59.578" v="131" actId="1076"/>
        <pc:sldMkLst>
          <pc:docMk/>
          <pc:sldMk cId="400079839" sldId="351"/>
        </pc:sldMkLst>
        <pc:spChg chg="add mod">
          <ac:chgData name="" userId="" providerId="" clId="Web-{C86B54EB-7A80-42F5-B3F6-C7D0D4DBC051}" dt="2019-06-13T07:47:59.578" v="131" actId="1076"/>
          <ac:spMkLst>
            <pc:docMk/>
            <pc:sldMk cId="400079839" sldId="351"/>
            <ac:spMk id="7" creationId="{8B066C7A-566E-403B-99C6-E01FEA788D15}"/>
          </ac:spMkLst>
        </pc:spChg>
      </pc:sldChg>
      <pc:sldChg chg="addSp">
        <pc:chgData name="" userId="" providerId="" clId="Web-{C86B54EB-7A80-42F5-B3F6-C7D0D4DBC051}" dt="2019-06-13T07:47:19.984" v="114"/>
        <pc:sldMkLst>
          <pc:docMk/>
          <pc:sldMk cId="370555316" sldId="352"/>
        </pc:sldMkLst>
        <pc:spChg chg="add">
          <ac:chgData name="" userId="" providerId="" clId="Web-{C86B54EB-7A80-42F5-B3F6-C7D0D4DBC051}" dt="2019-06-13T07:47:19.984" v="114"/>
          <ac:spMkLst>
            <pc:docMk/>
            <pc:sldMk cId="370555316" sldId="352"/>
            <ac:spMk id="2" creationId="{D375D556-F7A2-49E2-8E0A-F902700FD6A1}"/>
          </ac:spMkLst>
        </pc:spChg>
      </pc:sldChg>
      <pc:sldChg chg="addSp modSp">
        <pc:chgData name="" userId="" providerId="" clId="Web-{C86B54EB-7A80-42F5-B3F6-C7D0D4DBC051}" dt="2019-06-13T07:58:30.915" v="230"/>
        <pc:sldMkLst>
          <pc:docMk/>
          <pc:sldMk cId="1562903809" sldId="354"/>
        </pc:sldMkLst>
        <pc:spChg chg="mod">
          <ac:chgData name="" userId="" providerId="" clId="Web-{C86B54EB-7A80-42F5-B3F6-C7D0D4DBC051}" dt="2019-06-13T07:58:30.650" v="228" actId="20577"/>
          <ac:spMkLst>
            <pc:docMk/>
            <pc:sldMk cId="1562903809" sldId="354"/>
            <ac:spMk id="4" creationId="{00000000-0000-0000-0000-000000000000}"/>
          </ac:spMkLst>
        </pc:spChg>
        <pc:spChg chg="add">
          <ac:chgData name="" userId="" providerId="" clId="Web-{C86B54EB-7A80-42F5-B3F6-C7D0D4DBC051}" dt="2019-06-13T07:58:30.915" v="230"/>
          <ac:spMkLst>
            <pc:docMk/>
            <pc:sldMk cId="1562903809" sldId="354"/>
            <ac:spMk id="6" creationId="{78FFCE35-BC29-4AB1-A11E-E4D1C88F8107}"/>
          </ac:spMkLst>
        </pc:spChg>
      </pc:sldChg>
      <pc:sldChg chg="addSp">
        <pc:chgData name="" userId="" providerId="" clId="Web-{C86B54EB-7A80-42F5-B3F6-C7D0D4DBC051}" dt="2019-06-13T08:09:22.347" v="414"/>
        <pc:sldMkLst>
          <pc:docMk/>
          <pc:sldMk cId="1508487329" sldId="355"/>
        </pc:sldMkLst>
        <pc:spChg chg="add">
          <ac:chgData name="" userId="" providerId="" clId="Web-{C86B54EB-7A80-42F5-B3F6-C7D0D4DBC051}" dt="2019-06-13T08:09:22.347" v="414"/>
          <ac:spMkLst>
            <pc:docMk/>
            <pc:sldMk cId="1508487329" sldId="355"/>
            <ac:spMk id="3" creationId="{88ECE06D-1766-4B83-B726-11F8624D3600}"/>
          </ac:spMkLst>
        </pc:spChg>
      </pc:sldChg>
      <pc:sldChg chg="addSp delSp modSp">
        <pc:chgData name="" userId="" providerId="" clId="Web-{C86B54EB-7A80-42F5-B3F6-C7D0D4DBC051}" dt="2019-06-13T08:09:17.143" v="413"/>
        <pc:sldMkLst>
          <pc:docMk/>
          <pc:sldMk cId="967874418" sldId="359"/>
        </pc:sldMkLst>
        <pc:spChg chg="add">
          <ac:chgData name="" userId="" providerId="" clId="Web-{C86B54EB-7A80-42F5-B3F6-C7D0D4DBC051}" dt="2019-06-13T08:09:17.143" v="413"/>
          <ac:spMkLst>
            <pc:docMk/>
            <pc:sldMk cId="967874418" sldId="359"/>
            <ac:spMk id="4" creationId="{88C67411-C7ED-496D-8EB2-865EA7BAB7BC}"/>
          </ac:spMkLst>
        </pc:spChg>
        <pc:spChg chg="mod">
          <ac:chgData name="" userId="" providerId="" clId="Web-{C86B54EB-7A80-42F5-B3F6-C7D0D4DBC051}" dt="2019-06-13T08:08:46.315" v="401" actId="20577"/>
          <ac:spMkLst>
            <pc:docMk/>
            <pc:sldMk cId="967874418" sldId="359"/>
            <ac:spMk id="5" creationId="{00000000-0000-0000-0000-000000000000}"/>
          </ac:spMkLst>
        </pc:spChg>
        <pc:spChg chg="add mod">
          <ac:chgData name="" userId="" providerId="" clId="Web-{C86B54EB-7A80-42F5-B3F6-C7D0D4DBC051}" dt="2019-06-13T08:08:55.159" v="407" actId="20577"/>
          <ac:spMkLst>
            <pc:docMk/>
            <pc:sldMk cId="967874418" sldId="359"/>
            <ac:spMk id="6" creationId="{DF762FEB-DC0B-4DA3-89E4-86EDDCCFCD14}"/>
          </ac:spMkLst>
        </pc:spChg>
        <pc:spChg chg="add del mod">
          <ac:chgData name="" userId="" providerId="" clId="Web-{C86B54EB-7A80-42F5-B3F6-C7D0D4DBC051}" dt="2019-06-13T08:09:06.097" v="411"/>
          <ac:spMkLst>
            <pc:docMk/>
            <pc:sldMk cId="967874418" sldId="359"/>
            <ac:spMk id="7" creationId="{DF762FEB-DC0B-4DA3-89E4-86EDDCCFCD14}"/>
          </ac:spMkLst>
        </pc:spChg>
      </pc:sldChg>
      <pc:sldChg chg="addSp delSp modSp">
        <pc:chgData name="" userId="" providerId="" clId="Web-{C86B54EB-7A80-42F5-B3F6-C7D0D4DBC051}" dt="2019-06-13T08:09:14.893" v="412"/>
        <pc:sldMkLst>
          <pc:docMk/>
          <pc:sldMk cId="2024200948" sldId="360"/>
        </pc:sldMkLst>
        <pc:spChg chg="add mod">
          <ac:chgData name="" userId="" providerId="" clId="Web-{C86B54EB-7A80-42F5-B3F6-C7D0D4DBC051}" dt="2019-06-13T08:08:32.174" v="391" actId="20577"/>
          <ac:spMkLst>
            <pc:docMk/>
            <pc:sldMk cId="2024200948" sldId="360"/>
            <ac:spMk id="4" creationId="{CAFC193C-0783-47C8-B826-568082DBD851}"/>
          </ac:spMkLst>
        </pc:spChg>
        <pc:spChg chg="mod">
          <ac:chgData name="" userId="" providerId="" clId="Web-{C86B54EB-7A80-42F5-B3F6-C7D0D4DBC051}" dt="2019-06-13T08:08:42.002" v="397" actId="20577"/>
          <ac:spMkLst>
            <pc:docMk/>
            <pc:sldMk cId="2024200948" sldId="360"/>
            <ac:spMk id="6" creationId="{00000000-0000-0000-0000-000000000000}"/>
          </ac:spMkLst>
        </pc:spChg>
        <pc:spChg chg="add del mod">
          <ac:chgData name="" userId="" providerId="" clId="Web-{C86B54EB-7A80-42F5-B3F6-C7D0D4DBC051}" dt="2019-06-13T08:08:38.706" v="395"/>
          <ac:spMkLst>
            <pc:docMk/>
            <pc:sldMk cId="2024200948" sldId="360"/>
            <ac:spMk id="8" creationId="{0B77F2B6-3996-4B79-9D18-86702FC870D7}"/>
          </ac:spMkLst>
        </pc:spChg>
        <pc:spChg chg="add">
          <ac:chgData name="" userId="" providerId="" clId="Web-{C86B54EB-7A80-42F5-B3F6-C7D0D4DBC051}" dt="2019-06-13T08:08:42.815" v="399"/>
          <ac:spMkLst>
            <pc:docMk/>
            <pc:sldMk cId="2024200948" sldId="360"/>
            <ac:spMk id="9" creationId="{DF762FEB-DC0B-4DA3-89E4-86EDDCCFCD14}"/>
          </ac:spMkLst>
        </pc:spChg>
        <pc:spChg chg="add">
          <ac:chgData name="" userId="" providerId="" clId="Web-{C86B54EB-7A80-42F5-B3F6-C7D0D4DBC051}" dt="2019-06-13T08:09:14.893" v="412"/>
          <ac:spMkLst>
            <pc:docMk/>
            <pc:sldMk cId="2024200948" sldId="360"/>
            <ac:spMk id="10" creationId="{DF762FEB-DC0B-4DA3-89E4-86EDDCCFCD14}"/>
          </ac:spMkLst>
        </pc:spChg>
      </pc:sldChg>
      <pc:sldChg chg="addSp modSp">
        <pc:chgData name="" userId="" providerId="" clId="Web-{C86B54EB-7A80-42F5-B3F6-C7D0D4DBC051}" dt="2019-06-13T08:08:26.409" v="387"/>
        <pc:sldMkLst>
          <pc:docMk/>
          <pc:sldMk cId="309397262" sldId="361"/>
        </pc:sldMkLst>
        <pc:spChg chg="add">
          <ac:chgData name="" userId="" providerId="" clId="Web-{C86B54EB-7A80-42F5-B3F6-C7D0D4DBC051}" dt="2019-06-13T08:08:26.409" v="387"/>
          <ac:spMkLst>
            <pc:docMk/>
            <pc:sldMk cId="309397262" sldId="361"/>
            <ac:spMk id="4" creationId="{2701CEA8-8248-4FA5-9487-F8020E12DC8F}"/>
          </ac:spMkLst>
        </pc:spChg>
        <pc:spChg chg="mod">
          <ac:chgData name="" userId="" providerId="" clId="Web-{C86B54EB-7A80-42F5-B3F6-C7D0D4DBC051}" dt="2019-06-13T08:08:26.049" v="385" actId="20577"/>
          <ac:spMkLst>
            <pc:docMk/>
            <pc:sldMk cId="309397262" sldId="361"/>
            <ac:spMk id="6" creationId="{00000000-0000-0000-0000-000000000000}"/>
          </ac:spMkLst>
        </pc:spChg>
      </pc:sldChg>
      <pc:sldChg chg="addSp modSp">
        <pc:chgData name="" userId="" providerId="" clId="Web-{C86B54EB-7A80-42F5-B3F6-C7D0D4DBC051}" dt="2019-06-13T08:08:23.831" v="382"/>
        <pc:sldMkLst>
          <pc:docMk/>
          <pc:sldMk cId="981873047" sldId="362"/>
        </pc:sldMkLst>
        <pc:spChg chg="add">
          <ac:chgData name="" userId="" providerId="" clId="Web-{C86B54EB-7A80-42F5-B3F6-C7D0D4DBC051}" dt="2019-06-13T08:08:23.831" v="382"/>
          <ac:spMkLst>
            <pc:docMk/>
            <pc:sldMk cId="981873047" sldId="362"/>
            <ac:spMk id="4" creationId="{940986F9-CC78-47E4-99D6-35F5737AAF4C}"/>
          </ac:spMkLst>
        </pc:spChg>
        <pc:spChg chg="mod">
          <ac:chgData name="" userId="" providerId="" clId="Web-{C86B54EB-7A80-42F5-B3F6-C7D0D4DBC051}" dt="2019-06-13T08:08:23.268" v="380" actId="20577"/>
          <ac:spMkLst>
            <pc:docMk/>
            <pc:sldMk cId="981873047" sldId="362"/>
            <ac:spMk id="7" creationId="{00000000-0000-0000-0000-000000000000}"/>
          </ac:spMkLst>
        </pc:spChg>
      </pc:sldChg>
      <pc:sldChg chg="addSp modSp">
        <pc:chgData name="" userId="" providerId="" clId="Web-{C86B54EB-7A80-42F5-B3F6-C7D0D4DBC051}" dt="2019-06-13T08:08:13.752" v="372"/>
        <pc:sldMkLst>
          <pc:docMk/>
          <pc:sldMk cId="1075957381" sldId="363"/>
        </pc:sldMkLst>
        <pc:spChg chg="add">
          <ac:chgData name="" userId="" providerId="" clId="Web-{C86B54EB-7A80-42F5-B3F6-C7D0D4DBC051}" dt="2019-06-13T08:08:13.752" v="372"/>
          <ac:spMkLst>
            <pc:docMk/>
            <pc:sldMk cId="1075957381" sldId="363"/>
            <ac:spMk id="2" creationId="{DAEF7D89-57F8-4A28-BE03-DE4A4D74AE82}"/>
          </ac:spMkLst>
        </pc:spChg>
        <pc:spChg chg="mod">
          <ac:chgData name="" userId="" providerId="" clId="Web-{C86B54EB-7A80-42F5-B3F6-C7D0D4DBC051}" dt="2019-06-13T08:08:12.580" v="370" actId="20577"/>
          <ac:spMkLst>
            <pc:docMk/>
            <pc:sldMk cId="1075957381" sldId="363"/>
            <ac:spMk id="6" creationId="{00000000-0000-0000-0000-000000000000}"/>
          </ac:spMkLst>
        </pc:spChg>
      </pc:sldChg>
      <pc:sldChg chg="modSp">
        <pc:chgData name="" userId="" providerId="" clId="Web-{C86B54EB-7A80-42F5-B3F6-C7D0D4DBC051}" dt="2019-06-13T08:05:34.798" v="336" actId="1076"/>
        <pc:sldMkLst>
          <pc:docMk/>
          <pc:sldMk cId="1803394727" sldId="364"/>
        </pc:sldMkLst>
        <pc:spChg chg="mod">
          <ac:chgData name="" userId="" providerId="" clId="Web-{C86B54EB-7A80-42F5-B3F6-C7D0D4DBC051}" dt="2019-06-13T08:05:34.798" v="336" actId="1076"/>
          <ac:spMkLst>
            <pc:docMk/>
            <pc:sldMk cId="1803394727" sldId="364"/>
            <ac:spMk id="6" creationId="{00000000-0000-0000-0000-000000000000}"/>
          </ac:spMkLst>
        </pc:spChg>
      </pc:sldChg>
      <pc:sldChg chg="addSp modSp">
        <pc:chgData name="" userId="" providerId="" clId="Web-{C86B54EB-7A80-42F5-B3F6-C7D0D4DBC051}" dt="2019-06-13T08:06:21.083" v="366"/>
        <pc:sldMkLst>
          <pc:docMk/>
          <pc:sldMk cId="70982931" sldId="365"/>
        </pc:sldMkLst>
        <pc:spChg chg="add">
          <ac:chgData name="" userId="" providerId="" clId="Web-{C86B54EB-7A80-42F5-B3F6-C7D0D4DBC051}" dt="2019-06-13T08:06:21.083" v="366"/>
          <ac:spMkLst>
            <pc:docMk/>
            <pc:sldMk cId="70982931" sldId="365"/>
            <ac:spMk id="5" creationId="{82FD968A-2E73-4463-B53E-AD66982586E8}"/>
          </ac:spMkLst>
        </pc:spChg>
        <pc:spChg chg="mod">
          <ac:chgData name="" userId="" providerId="" clId="Web-{C86B54EB-7A80-42F5-B3F6-C7D0D4DBC051}" dt="2019-06-13T08:06:20.736" v="364" actId="20577"/>
          <ac:spMkLst>
            <pc:docMk/>
            <pc:sldMk cId="70982931" sldId="365"/>
            <ac:spMk id="11" creationId="{00000000-0000-0000-0000-000000000000}"/>
          </ac:spMkLst>
        </pc:spChg>
      </pc:sldChg>
      <pc:sldChg chg="addSp modSp">
        <pc:chgData name="" userId="" providerId="" clId="Web-{C86B54EB-7A80-42F5-B3F6-C7D0D4DBC051}" dt="2019-06-13T08:06:14.314" v="361"/>
        <pc:sldMkLst>
          <pc:docMk/>
          <pc:sldMk cId="1156697232" sldId="366"/>
        </pc:sldMkLst>
        <pc:spChg chg="add">
          <ac:chgData name="" userId="" providerId="" clId="Web-{C86B54EB-7A80-42F5-B3F6-C7D0D4DBC051}" dt="2019-06-13T08:06:14.314" v="361"/>
          <ac:spMkLst>
            <pc:docMk/>
            <pc:sldMk cId="1156697232" sldId="366"/>
            <ac:spMk id="3" creationId="{3BB05406-44C9-4514-A3CA-7C341DA2C42D}"/>
          </ac:spMkLst>
        </pc:spChg>
        <pc:spChg chg="mod">
          <ac:chgData name="" userId="" providerId="" clId="Web-{C86B54EB-7A80-42F5-B3F6-C7D0D4DBC051}" dt="2019-06-13T08:06:13.955" v="359" actId="20577"/>
          <ac:spMkLst>
            <pc:docMk/>
            <pc:sldMk cId="1156697232" sldId="366"/>
            <ac:spMk id="6" creationId="{00000000-0000-0000-0000-000000000000}"/>
          </ac:spMkLst>
        </pc:spChg>
      </pc:sldChg>
      <pc:sldChg chg="addSp modSp">
        <pc:chgData name="" userId="" providerId="" clId="Web-{C86B54EB-7A80-42F5-B3F6-C7D0D4DBC051}" dt="2019-06-13T08:06:10.095" v="356"/>
        <pc:sldMkLst>
          <pc:docMk/>
          <pc:sldMk cId="1588405580" sldId="367"/>
        </pc:sldMkLst>
        <pc:spChg chg="add">
          <ac:chgData name="" userId="" providerId="" clId="Web-{C86B54EB-7A80-42F5-B3F6-C7D0D4DBC051}" dt="2019-06-13T08:06:10.095" v="356"/>
          <ac:spMkLst>
            <pc:docMk/>
            <pc:sldMk cId="1588405580" sldId="367"/>
            <ac:spMk id="3" creationId="{9378A6BC-B643-4E6F-AC76-E44B9209BBB9}"/>
          </ac:spMkLst>
        </pc:spChg>
        <pc:spChg chg="mod">
          <ac:chgData name="" userId="" providerId="" clId="Web-{C86B54EB-7A80-42F5-B3F6-C7D0D4DBC051}" dt="2019-06-13T08:06:09.673" v="354" actId="20577"/>
          <ac:spMkLst>
            <pc:docMk/>
            <pc:sldMk cId="1588405580" sldId="367"/>
            <ac:spMk id="6" creationId="{00000000-0000-0000-0000-000000000000}"/>
          </ac:spMkLst>
        </pc:spChg>
      </pc:sldChg>
      <pc:sldChg chg="addSp modSp">
        <pc:chgData name="" userId="" providerId="" clId="Web-{C86B54EB-7A80-42F5-B3F6-C7D0D4DBC051}" dt="2019-06-13T08:06:06.392" v="352"/>
        <pc:sldMkLst>
          <pc:docMk/>
          <pc:sldMk cId="963367203" sldId="368"/>
        </pc:sldMkLst>
        <pc:spChg chg="add">
          <ac:chgData name="" userId="" providerId="" clId="Web-{C86B54EB-7A80-42F5-B3F6-C7D0D4DBC051}" dt="2019-06-13T08:06:06.392" v="352"/>
          <ac:spMkLst>
            <pc:docMk/>
            <pc:sldMk cId="963367203" sldId="368"/>
            <ac:spMk id="3" creationId="{4D9E0735-FA57-4488-BB23-8268112161B2}"/>
          </ac:spMkLst>
        </pc:spChg>
        <pc:spChg chg="mod">
          <ac:chgData name="" userId="" providerId="" clId="Web-{C86B54EB-7A80-42F5-B3F6-C7D0D4DBC051}" dt="2019-06-13T08:06:05.720" v="350" actId="20577"/>
          <ac:spMkLst>
            <pc:docMk/>
            <pc:sldMk cId="963367203" sldId="368"/>
            <ac:spMk id="6" creationId="{00000000-0000-0000-0000-000000000000}"/>
          </ac:spMkLst>
        </pc:spChg>
      </pc:sldChg>
      <pc:sldChg chg="addSp modSp">
        <pc:chgData name="" userId="" providerId="" clId="Web-{C86B54EB-7A80-42F5-B3F6-C7D0D4DBC051}" dt="2019-06-13T08:06:02.377" v="348"/>
        <pc:sldMkLst>
          <pc:docMk/>
          <pc:sldMk cId="112288970" sldId="370"/>
        </pc:sldMkLst>
        <pc:spChg chg="add">
          <ac:chgData name="" userId="" providerId="" clId="Web-{C86B54EB-7A80-42F5-B3F6-C7D0D4DBC051}" dt="2019-06-13T08:06:02.377" v="348"/>
          <ac:spMkLst>
            <pc:docMk/>
            <pc:sldMk cId="112288970" sldId="370"/>
            <ac:spMk id="3" creationId="{2FF3D36A-58DD-4E17-9D73-7A28547830FD}"/>
          </ac:spMkLst>
        </pc:spChg>
        <pc:spChg chg="mod">
          <ac:chgData name="" userId="" providerId="" clId="Web-{C86B54EB-7A80-42F5-B3F6-C7D0D4DBC051}" dt="2019-06-13T08:06:01.767" v="346" actId="20577"/>
          <ac:spMkLst>
            <pc:docMk/>
            <pc:sldMk cId="112288970" sldId="370"/>
            <ac:spMk id="6" creationId="{00000000-0000-0000-0000-000000000000}"/>
          </ac:spMkLst>
        </pc:spChg>
      </pc:sldChg>
      <pc:sldChg chg="addSp modSp">
        <pc:chgData name="" userId="" providerId="" clId="Web-{C86B54EB-7A80-42F5-B3F6-C7D0D4DBC051}" dt="2019-06-13T08:05:57.048" v="344"/>
        <pc:sldMkLst>
          <pc:docMk/>
          <pc:sldMk cId="1750076724" sldId="371"/>
        </pc:sldMkLst>
        <pc:spChg chg="add">
          <ac:chgData name="" userId="" providerId="" clId="Web-{C86B54EB-7A80-42F5-B3F6-C7D0D4DBC051}" dt="2019-06-13T08:05:57.048" v="344"/>
          <ac:spMkLst>
            <pc:docMk/>
            <pc:sldMk cId="1750076724" sldId="371"/>
            <ac:spMk id="3" creationId="{514C4D66-0192-4DE3-8CDC-97CED347114C}"/>
          </ac:spMkLst>
        </pc:spChg>
        <pc:spChg chg="mod">
          <ac:chgData name="" userId="" providerId="" clId="Web-{C86B54EB-7A80-42F5-B3F6-C7D0D4DBC051}" dt="2019-06-13T08:05:56.455" v="342" actId="20577"/>
          <ac:spMkLst>
            <pc:docMk/>
            <pc:sldMk cId="1750076724" sldId="371"/>
            <ac:spMk id="6" creationId="{00000000-0000-0000-0000-000000000000}"/>
          </ac:spMkLst>
        </pc:spChg>
      </pc:sldChg>
      <pc:sldChg chg="addSp modSp">
        <pc:chgData name="" userId="" providerId="" clId="Web-{C86B54EB-7A80-42F5-B3F6-C7D0D4DBC051}" dt="2019-06-13T08:05:48.658" v="340"/>
        <pc:sldMkLst>
          <pc:docMk/>
          <pc:sldMk cId="1603470956" sldId="372"/>
        </pc:sldMkLst>
        <pc:spChg chg="mod">
          <ac:chgData name="" userId="" providerId="" clId="Web-{C86B54EB-7A80-42F5-B3F6-C7D0D4DBC051}" dt="2019-06-13T08:05:48.080" v="338" actId="20577"/>
          <ac:spMkLst>
            <pc:docMk/>
            <pc:sldMk cId="1603470956" sldId="372"/>
            <ac:spMk id="4" creationId="{00000000-0000-0000-0000-000000000000}"/>
          </ac:spMkLst>
        </pc:spChg>
        <pc:spChg chg="add">
          <ac:chgData name="" userId="" providerId="" clId="Web-{C86B54EB-7A80-42F5-B3F6-C7D0D4DBC051}" dt="2019-06-13T08:05:48.658" v="340"/>
          <ac:spMkLst>
            <pc:docMk/>
            <pc:sldMk cId="1603470956" sldId="372"/>
            <ac:spMk id="6" creationId="{8D9715CB-CF06-4BFA-BA1F-D0215DF321BE}"/>
          </ac:spMkLst>
        </pc:spChg>
      </pc:sldChg>
      <pc:sldChg chg="addSp modSp">
        <pc:chgData name="" userId="" providerId="" clId="Web-{C86B54EB-7A80-42F5-B3F6-C7D0D4DBC051}" dt="2019-06-13T08:08:20.237" v="377"/>
        <pc:sldMkLst>
          <pc:docMk/>
          <pc:sldMk cId="1618847070" sldId="373"/>
        </pc:sldMkLst>
        <pc:spChg chg="add">
          <ac:chgData name="" userId="" providerId="" clId="Web-{C86B54EB-7A80-42F5-B3F6-C7D0D4DBC051}" dt="2019-06-13T08:08:20.237" v="377"/>
          <ac:spMkLst>
            <pc:docMk/>
            <pc:sldMk cId="1618847070" sldId="373"/>
            <ac:spMk id="4" creationId="{EB1083A8-366C-44CF-A514-B34DC83EE52D}"/>
          </ac:spMkLst>
        </pc:spChg>
        <pc:spChg chg="mod">
          <ac:chgData name="" userId="" providerId="" clId="Web-{C86B54EB-7A80-42F5-B3F6-C7D0D4DBC051}" dt="2019-06-13T08:08:20.002" v="375" actId="20577"/>
          <ac:spMkLst>
            <pc:docMk/>
            <pc:sldMk cId="1618847070" sldId="373"/>
            <ac:spMk id="7" creationId="{00000000-0000-0000-0000-000000000000}"/>
          </ac:spMkLst>
        </pc:spChg>
      </pc:sldChg>
      <pc:sldChg chg="modSp">
        <pc:chgData name="" userId="" providerId="" clId="Web-{C86B54EB-7A80-42F5-B3F6-C7D0D4DBC051}" dt="2019-06-13T07:55:17.883" v="180" actId="1076"/>
        <pc:sldMkLst>
          <pc:docMk/>
          <pc:sldMk cId="3586701222" sldId="374"/>
        </pc:sldMkLst>
        <pc:spChg chg="mod">
          <ac:chgData name="" userId="" providerId="" clId="Web-{C86B54EB-7A80-42F5-B3F6-C7D0D4DBC051}" dt="2019-06-13T07:55:17.883" v="180" actId="1076"/>
          <ac:spMkLst>
            <pc:docMk/>
            <pc:sldMk cId="3586701222" sldId="374"/>
            <ac:spMk id="7" creationId="{00000000-0000-0000-0000-000000000000}"/>
          </ac:spMkLst>
        </pc:spChg>
      </pc:sldChg>
      <pc:sldChg chg="modSp">
        <pc:chgData name="" userId="" providerId="" clId="Web-{C86B54EB-7A80-42F5-B3F6-C7D0D4DBC051}" dt="2019-06-13T07:59:34.338" v="274" actId="1076"/>
        <pc:sldMkLst>
          <pc:docMk/>
          <pc:sldMk cId="465686747" sldId="850"/>
        </pc:sldMkLst>
        <pc:spChg chg="mod">
          <ac:chgData name="" userId="" providerId="" clId="Web-{C86B54EB-7A80-42F5-B3F6-C7D0D4DBC051}" dt="2019-06-13T07:59:34.338" v="274" actId="1076"/>
          <ac:spMkLst>
            <pc:docMk/>
            <pc:sldMk cId="465686747" sldId="850"/>
            <ac:spMk id="5" creationId="{00000000-0000-0000-0000-000000000000}"/>
          </ac:spMkLst>
        </pc:spChg>
      </pc:sldChg>
      <pc:sldChg chg="modSp">
        <pc:chgData name="" userId="" providerId="" clId="Web-{C86B54EB-7A80-42F5-B3F6-C7D0D4DBC051}" dt="2019-06-13T07:59:39.431" v="275" actId="14100"/>
        <pc:sldMkLst>
          <pc:docMk/>
          <pc:sldMk cId="1572515946" sldId="854"/>
        </pc:sldMkLst>
        <pc:picChg chg="mod">
          <ac:chgData name="" userId="" providerId="" clId="Web-{C86B54EB-7A80-42F5-B3F6-C7D0D4DBC051}" dt="2019-06-13T07:59:39.431" v="275" actId="14100"/>
          <ac:picMkLst>
            <pc:docMk/>
            <pc:sldMk cId="1572515946" sldId="854"/>
            <ac:picMk id="4" creationId="{00000000-0000-0000-0000-000000000000}"/>
          </ac:picMkLst>
        </pc:picChg>
      </pc:sldChg>
      <pc:sldChg chg="add">
        <pc:chgData name="" userId="" providerId="" clId="Web-{C86B54EB-7A80-42F5-B3F6-C7D0D4DBC051}" dt="2019-06-13T07:41:33.373" v="0"/>
        <pc:sldMkLst>
          <pc:docMk/>
          <pc:sldMk cId="1425584554" sldId="856"/>
        </pc:sldMkLst>
      </pc:sldChg>
      <pc:sldChg chg="add">
        <pc:chgData name="" userId="" providerId="" clId="Web-{C86B54EB-7A80-42F5-B3F6-C7D0D4DBC051}" dt="2019-06-13T07:41:33.435" v="1"/>
        <pc:sldMkLst>
          <pc:docMk/>
          <pc:sldMk cId="488698534" sldId="857"/>
        </pc:sldMkLst>
      </pc:sldChg>
      <pc:sldChg chg="add">
        <pc:chgData name="" userId="" providerId="" clId="Web-{C86B54EB-7A80-42F5-B3F6-C7D0D4DBC051}" dt="2019-06-13T07:41:33.513" v="2"/>
        <pc:sldMkLst>
          <pc:docMk/>
          <pc:sldMk cId="1723326659" sldId="8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3BA0E-35C3-4D49-B3B5-8CAAC690DCF4}" type="datetimeFigureOut">
              <a:rPr kumimoji="1" lang="zh-TW" altLang="en-US" smtClean="0"/>
              <a:t>2020/11/3</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CAC1D-AB55-A248-95DB-969ADAEDC80F}" type="slidenum">
              <a:rPr kumimoji="1" lang="zh-TW" altLang="en-US" smtClean="0"/>
              <a:t>‹#›</a:t>
            </a:fld>
            <a:endParaRPr kumimoji="1" lang="zh-TW" altLang="en-US"/>
          </a:p>
        </p:txBody>
      </p:sp>
    </p:spTree>
    <p:extLst>
      <p:ext uri="{BB962C8B-B14F-4D97-AF65-F5344CB8AC3E}">
        <p14:creationId xmlns:p14="http://schemas.microsoft.com/office/powerpoint/2010/main" val="1267906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EF47CA-BD7A-914A-ABF9-4DC4B9918F44}" type="slidenum">
              <a:rPr kumimoji="1" lang="zh-TW" altLang="en-US" smtClean="0"/>
              <a:t>47</a:t>
            </a:fld>
            <a:endParaRPr kumimoji="1" lang="zh-TW" altLang="en-US"/>
          </a:p>
        </p:txBody>
      </p:sp>
    </p:spTree>
    <p:extLst>
      <p:ext uri="{BB962C8B-B14F-4D97-AF65-F5344CB8AC3E}">
        <p14:creationId xmlns:p14="http://schemas.microsoft.com/office/powerpoint/2010/main" val="3902008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EF47CA-BD7A-914A-ABF9-4DC4B9918F44}" type="slidenum">
              <a:rPr kumimoji="1" lang="zh-TW" altLang="en-US" smtClean="0"/>
              <a:t>48</a:t>
            </a:fld>
            <a:endParaRPr kumimoji="1" lang="zh-TW" altLang="en-US"/>
          </a:p>
        </p:txBody>
      </p:sp>
    </p:spTree>
    <p:extLst>
      <p:ext uri="{BB962C8B-B14F-4D97-AF65-F5344CB8AC3E}">
        <p14:creationId xmlns:p14="http://schemas.microsoft.com/office/powerpoint/2010/main" val="355181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CAC1D-AB55-A248-95DB-969ADAEDC80F}" type="slidenum">
              <a:rPr kumimoji="1" lang="zh-TW" altLang="en-US" smtClean="0"/>
              <a:t>63</a:t>
            </a:fld>
            <a:endParaRPr kumimoji="1" lang="zh-TW" altLang="en-US"/>
          </a:p>
        </p:txBody>
      </p:sp>
    </p:spTree>
    <p:extLst>
      <p:ext uri="{BB962C8B-B14F-4D97-AF65-F5344CB8AC3E}">
        <p14:creationId xmlns:p14="http://schemas.microsoft.com/office/powerpoint/2010/main" val="82343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233246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3278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744069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723081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79539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48792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042470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397346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763837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573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422282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2591091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037902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002406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11/3/20</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65067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639260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11/3/20</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284346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300967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11/3/20</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12374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579325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11/3/20</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3809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11/3/20</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751676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36200680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577745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6718770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795251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11/3/20</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438652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606308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6044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9512622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4406224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902164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11/3/20</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5573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28636767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11/3/20</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299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643588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256716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8668327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11/3/20</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7110812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11/3/20</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084394652"/>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349450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242271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6774340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7185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12163273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139827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63367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5404163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680550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4422721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4076214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11/3/20</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00093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zh-TW" altLang="en-US"/>
              <a:t>按一下以編輯母片標題樣式</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11162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85365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164248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36AE07FD-080A-5140-9897-6EC7255412F7}" type="datetimeFigureOut">
              <a:rPr kumimoji="1" lang="zh-TW" altLang="en-US" smtClean="0"/>
              <a:t>2020/11/3</a:t>
            </a:fld>
            <a:endParaRPr kumimoji="1" lang="zh-TW" alt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337482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6AE07FD-080A-5140-9897-6EC7255412F7}" type="datetimeFigureOut">
              <a:rPr kumimoji="1" lang="zh-TW" altLang="en-US" smtClean="0"/>
              <a:t>2020/11/3</a:t>
            </a:fld>
            <a:endParaRPr kumimoji="1" lang="zh-TW" alt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13849334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panose="020B0500000000000000" pitchFamily="34" charset="-128"/>
          <a:ea typeface="Noto Sans CJK TC"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11/3/20</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22306767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37135248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11/3/20</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15140599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11/3/20</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63801193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3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r4ds.had.co.nz/" TargetMode="External"/><Relationship Id="rId1" Type="http://schemas.openxmlformats.org/officeDocument/2006/relationships/slideLayout" Target="../slideLayouts/slideLayout4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oo.gl/LhEX3X" TargetMode="External"/><Relationship Id="rId2" Type="http://schemas.openxmlformats.org/officeDocument/2006/relationships/hyperlink" Target="https://www.technologyreview.com/profile/tom-simonite/"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hyperlink" Target="http://www.rstudio.com/shiny/" TargetMode="External"/><Relationship Id="rId2" Type="http://schemas.openxmlformats.org/officeDocument/2006/relationships/hyperlink" Target="http://ggvis.rstudio.com/" TargetMode="Externa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trifacta/vega/" TargetMode="Externa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Bell_Labs" TargetMode="External"/><Relationship Id="rId2" Type="http://schemas.openxmlformats.org/officeDocument/2006/relationships/hyperlink" Target="https://en.wikipedia.org/wiki/The_C_Programming_Language_(book)" TargetMode="External"/><Relationship Id="rId1" Type="http://schemas.openxmlformats.org/officeDocument/2006/relationships/slideLayout" Target="../slideLayouts/slideLayout24.xml"/><Relationship Id="rId5" Type="http://schemas.openxmlformats.org/officeDocument/2006/relationships/image" Target="../media/image58.tiff"/><Relationship Id="rId4" Type="http://schemas.openxmlformats.org/officeDocument/2006/relationships/hyperlink" Target="https://en.wikipedia.org/wiki/Brian_Kernighan"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Book" TargetMode="External"/><Relationship Id="rId7" Type="http://schemas.openxmlformats.org/officeDocument/2006/relationships/image" Target="../media/image59.tiff"/><Relationship Id="rId2" Type="http://schemas.openxmlformats.org/officeDocument/2006/relationships/hyperlink" Target="https://en.wikipedia.org/wiki/Computer_programming" TargetMode="External"/><Relationship Id="rId1" Type="http://schemas.openxmlformats.org/officeDocument/2006/relationships/slideLayout" Target="../slideLayouts/slideLayout24.xml"/><Relationship Id="rId6" Type="http://schemas.openxmlformats.org/officeDocument/2006/relationships/hyperlink" Target="https://en.wikipedia.org/wiki/C_(programming_language)" TargetMode="External"/><Relationship Id="rId5" Type="http://schemas.openxmlformats.org/officeDocument/2006/relationships/hyperlink" Target="https://en.wikipedia.org/wiki/Dennis_Ritchie" TargetMode="External"/><Relationship Id="rId4" Type="http://schemas.openxmlformats.org/officeDocument/2006/relationships/hyperlink" Target="https://en.wikipedia.org/wiki/Brian_Kernighan"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hiny.rstudio.com/gallery" TargetMode="Externa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hiny.rstudio.com/gallery/widget-gallery.html" TargetMode="Externa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8.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changlab.shinyapps.io/app1/" TargetMode="External"/><Relationship Id="rId1" Type="http://schemas.openxmlformats.org/officeDocument/2006/relationships/slideLayout" Target="../slideLayouts/slideLayout24.xml"/><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2" Type="http://schemas.openxmlformats.org/officeDocument/2006/relationships/hyperlink" Target="https://jmchang.shinyapps.io/ggvisExample/" TargetMode="Externa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statmethods.net/" TargetMode="Externa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hyperlink" Target="https://www.logianalytics.com/wp-content/uploads/2015/12/Visualizations-101.pdf" TargetMode="Externa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hyperlink" Target="https://amzn.com/1449316956" TargetMode="External"/><Relationship Id="rId2" Type="http://schemas.openxmlformats.org/officeDocument/2006/relationships/hyperlink" Target="https://amzn.com/331924275X" TargetMode="External"/><Relationship Id="rId1" Type="http://schemas.openxmlformats.org/officeDocument/2006/relationships/slideLayout" Target="../slideLayouts/slideLayout24.xml"/><Relationship Id="rId5" Type="http://schemas.openxmlformats.org/officeDocument/2006/relationships/hyperlink" Target="https://amzn.com/1498715230" TargetMode="External"/><Relationship Id="rId4" Type="http://schemas.openxmlformats.org/officeDocument/2006/relationships/hyperlink" Target="http://www.cookbook-r.com/Graph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datasci.tw/yushuen" TargetMode="External"/><Relationship Id="rId2" Type="http://schemas.openxmlformats.org/officeDocument/2006/relationships/hyperlink" Target="http://datasci.tw/ma" TargetMode="Externa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altLang="zh-TW" sz="4800" dirty="0"/>
              <a:t>Topic06.Data Visualization</a:t>
            </a:r>
            <a:endParaRPr lang="en-US" sz="4800" dirty="0"/>
          </a:p>
        </p:txBody>
      </p:sp>
      <p:sp>
        <p:nvSpPr>
          <p:cNvPr id="3" name="Subtitle 2"/>
          <p:cNvSpPr>
            <a:spLocks noGrp="1"/>
          </p:cNvSpPr>
          <p:nvPr>
            <p:ph type="subTitle" idx="1"/>
          </p:nvPr>
        </p:nvSpPr>
        <p:spPr/>
        <p:txBody>
          <a:bodyPr vert="horz" lIns="91440" tIns="45720" rIns="91440" bIns="45720" rtlCol="0" anchor="t">
            <a:normAutofit/>
          </a:bodyPr>
          <a:lstStyle/>
          <a:p>
            <a:pPr>
              <a:lnSpc>
                <a:spcPct val="100000"/>
              </a:lnSpc>
            </a:pPr>
            <a:r>
              <a:rPr lang="en-US" altLang="zh-TW" sz="2800" dirty="0" err="1">
                <a:latin typeface="Noto Sans CJK TC" panose="020B0500000000000000" pitchFamily="34" charset="-128"/>
                <a:ea typeface="Noto Sans CJK TC" panose="020B0500000000000000" pitchFamily="34" charset="-128"/>
              </a:rPr>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latin typeface="Noto Sans CJK TC" panose="020B0500000000000000" pitchFamily="34" charset="-128"/>
                <a:ea typeface="Noto Sans CJK TC" panose="020B0500000000000000" pitchFamily="34" charset="-128"/>
              </a:rPr>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latin typeface="Noto Sans CJK TC" panose="020B0500000000000000" pitchFamily="34" charset="-128"/>
                <a:ea typeface="Noto Sans CJK TC" panose="020B0500000000000000" pitchFamily="34" charset="-128"/>
                <a:cs typeface="Calibri"/>
              </a:rPr>
              <a:t>政治大學資訊科學系</a:t>
            </a:r>
            <a:endParaRPr lang="en-US" altLang="zh-TW" sz="2800" dirty="0">
              <a:latin typeface="Noto Sans CJK TC" panose="020B0500000000000000" pitchFamily="34" charset="-128"/>
              <a:ea typeface="Noto Sans CJK TC" panose="020B0500000000000000" pitchFamily="34" charset="-128"/>
            </a:endParaRPr>
          </a:p>
        </p:txBody>
      </p:sp>
      <p:sp>
        <p:nvSpPr>
          <p:cNvPr id="4" name="矩形 3"/>
          <p:cNvSpPr/>
          <p:nvPr/>
        </p:nvSpPr>
        <p:spPr>
          <a:xfrm>
            <a:off x="0" y="6581001"/>
            <a:ext cx="7438490" cy="276999"/>
          </a:xfrm>
          <a:prstGeom prst="rect">
            <a:avLst/>
          </a:prstGeom>
        </p:spPr>
        <p:txBody>
          <a:bodyPr wrap="square">
            <a:spAutoFit/>
          </a:bodyPr>
          <a:lstStyle/>
          <a:p>
            <a:r>
              <a:rPr lang="zh-TW" altLang="en-US" sz="1200" dirty="0">
                <a:solidFill>
                  <a:schemeClr val="bg1"/>
                </a:solidFill>
              </a:rPr>
              <a:t>The slide is</a:t>
            </a:r>
            <a:r>
              <a:rPr lang="en-US" altLang="zh-TW" sz="1200" dirty="0">
                <a:solidFill>
                  <a:schemeClr val="bg1"/>
                </a:solidFill>
              </a:rPr>
              <a:t>only</a:t>
            </a:r>
            <a:r>
              <a:rPr lang="zh-TW" altLang="en-US" sz="1200" dirty="0">
                <a:solidFill>
                  <a:schemeClr val="bg1"/>
                </a:solidFill>
              </a:rPr>
              <a:t> for educational purposes</a:t>
            </a:r>
            <a:r>
              <a:rPr lang="en-US" altLang="zh-TW" sz="1200" dirty="0">
                <a:solidFill>
                  <a:schemeClr val="bg1"/>
                </a:solidFill>
              </a:rPr>
              <a:t>. I</a:t>
            </a:r>
            <a:r>
              <a:rPr lang="zh-TW" altLang="en-US" sz="1200" dirty="0">
                <a:solidFill>
                  <a:schemeClr val="bg1"/>
                </a:solidFill>
              </a:rPr>
              <a:t>f </a:t>
            </a:r>
            <a:r>
              <a:rPr lang="en-US" altLang="zh-TW" sz="1200" dirty="0">
                <a:solidFill>
                  <a:schemeClr val="bg1"/>
                </a:solidFill>
              </a:rPr>
              <a:t>any </a:t>
            </a:r>
            <a:r>
              <a:rPr lang="zh-TW" altLang="en-US" sz="1200" dirty="0">
                <a:solidFill>
                  <a:schemeClr val="bg1"/>
                </a:solidFill>
              </a:rPr>
              <a:t>infringement</a:t>
            </a:r>
            <a:r>
              <a:rPr lang="en-US" altLang="zh-TW" sz="1200" dirty="0">
                <a:solidFill>
                  <a:schemeClr val="bg1"/>
                </a:solidFill>
              </a:rPr>
              <a:t>, please contact me and</a:t>
            </a:r>
            <a:r>
              <a:rPr lang="zh-TW" altLang="en-US" sz="1200" dirty="0">
                <a:solidFill>
                  <a:schemeClr val="bg1"/>
                </a:solidFill>
              </a:rPr>
              <a:t> </a:t>
            </a:r>
            <a:r>
              <a:rPr lang="en-US" altLang="zh-TW" sz="1200" dirty="0">
                <a:solidFill>
                  <a:schemeClr val="bg1"/>
                </a:solidFill>
              </a:rPr>
              <a:t>we will </a:t>
            </a:r>
            <a:r>
              <a:rPr lang="zh-TW" altLang="en-US" sz="1200" dirty="0">
                <a:solidFill>
                  <a:schemeClr val="bg1"/>
                </a:solidFill>
              </a:rPr>
              <a:t>correct immediately</a:t>
            </a:r>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537184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Line points vs. smoothing curve</a:t>
            </a:r>
            <a:endParaRPr kumimoji="1" lang="zh-TW" altLang="en-US" dirty="0"/>
          </a:p>
        </p:txBody>
      </p:sp>
      <p:sp>
        <p:nvSpPr>
          <p:cNvPr id="3" name="內容版面配置區 2"/>
          <p:cNvSpPr>
            <a:spLocks noGrp="1"/>
          </p:cNvSpPr>
          <p:nvPr>
            <p:ph idx="1"/>
          </p:nvPr>
        </p:nvSpPr>
        <p:spPr>
          <a:xfrm>
            <a:off x="628650" y="1825625"/>
            <a:ext cx="7886700" cy="1529696"/>
          </a:xfrm>
        </p:spPr>
        <p:txBody>
          <a:bodyPr anchor="t">
            <a:normAutofit fontScale="40000" lnSpcReduction="20000"/>
          </a:bodyPr>
          <a:lstStyle/>
          <a:p>
            <a:pPr marL="0" indent="0">
              <a:lnSpc>
                <a:spcPct val="120000"/>
              </a:lnSpc>
              <a:buNone/>
            </a:pPr>
            <a:r>
              <a:rPr kumimoji="1" lang="de-DE" altLang="zh-TW" dirty="0" err="1"/>
              <a:t>relation.R</a:t>
            </a:r>
            <a:endParaRPr kumimoji="1" lang="de-DE" altLang="zh-TW" dirty="0"/>
          </a:p>
          <a:p>
            <a:pPr>
              <a:lnSpc>
                <a:spcPct val="120000"/>
              </a:lnSpc>
            </a:pPr>
            <a:r>
              <a:rPr kumimoji="1" lang="de-DE" altLang="zh-TW" dirty="0"/>
              <a:t>x &lt;- </a:t>
            </a:r>
            <a:r>
              <a:rPr kumimoji="1" lang="de-DE" altLang="zh-TW" dirty="0" err="1"/>
              <a:t>runif</a:t>
            </a:r>
            <a:r>
              <a:rPr kumimoji="1" lang="de-DE" altLang="zh-TW" dirty="0"/>
              <a:t>(100) </a:t>
            </a:r>
          </a:p>
          <a:p>
            <a:pPr>
              <a:lnSpc>
                <a:spcPct val="120000"/>
              </a:lnSpc>
            </a:pPr>
            <a:r>
              <a:rPr kumimoji="1" lang="de-DE" altLang="zh-TW" dirty="0" err="1"/>
              <a:t>y</a:t>
            </a:r>
            <a:r>
              <a:rPr kumimoji="1" lang="de-DE" altLang="zh-TW" dirty="0"/>
              <a:t> &lt;- x^2 + 0.2*x</a:t>
            </a:r>
          </a:p>
          <a:p>
            <a:pPr>
              <a:lnSpc>
                <a:spcPct val="120000"/>
              </a:lnSpc>
            </a:pPr>
            <a:r>
              <a:rPr kumimoji="1" lang="de-DE" altLang="zh-TW" dirty="0" err="1"/>
              <a:t>ggplot</a:t>
            </a:r>
            <a:r>
              <a:rPr kumimoji="1" lang="de-DE" altLang="zh-TW" dirty="0"/>
              <a:t>(</a:t>
            </a:r>
            <a:r>
              <a:rPr kumimoji="1" lang="de-DE" altLang="zh-TW" dirty="0" err="1"/>
              <a:t>data.frame</a:t>
            </a:r>
            <a:r>
              <a:rPr kumimoji="1" lang="de-DE" altLang="zh-TW" dirty="0"/>
              <a:t>(x=</a:t>
            </a:r>
            <a:r>
              <a:rPr kumimoji="1" lang="de-DE" altLang="zh-TW" dirty="0" err="1"/>
              <a:t>x,y</a:t>
            </a:r>
            <a:r>
              <a:rPr kumimoji="1" lang="de-DE" altLang="zh-TW" dirty="0"/>
              <a:t>=</a:t>
            </a:r>
            <a:r>
              <a:rPr kumimoji="1" lang="de-DE" altLang="zh-TW" dirty="0" err="1"/>
              <a:t>y</a:t>
            </a:r>
            <a:r>
              <a:rPr kumimoji="1" lang="de-DE" altLang="zh-TW" dirty="0"/>
              <a:t>), </a:t>
            </a:r>
            <a:r>
              <a:rPr kumimoji="1" lang="de-DE" altLang="zh-TW" dirty="0" err="1"/>
              <a:t>aes</a:t>
            </a:r>
            <a:r>
              <a:rPr kumimoji="1" lang="de-DE" altLang="zh-TW" dirty="0"/>
              <a:t>(x=</a:t>
            </a:r>
            <a:r>
              <a:rPr kumimoji="1" lang="de-DE" altLang="zh-TW" dirty="0" err="1"/>
              <a:t>x,y</a:t>
            </a:r>
            <a:r>
              <a:rPr kumimoji="1" lang="de-DE" altLang="zh-TW" dirty="0"/>
              <a:t>=</a:t>
            </a:r>
            <a:r>
              <a:rPr kumimoji="1" lang="de-DE" altLang="zh-TW" dirty="0" err="1"/>
              <a:t>y</a:t>
            </a:r>
            <a:r>
              <a:rPr kumimoji="1" lang="de-DE" altLang="zh-TW" dirty="0"/>
              <a:t>)) + </a:t>
            </a:r>
            <a:r>
              <a:rPr kumimoji="1" lang="de-DE" altLang="zh-TW" dirty="0" err="1"/>
              <a:t>geom_line</a:t>
            </a:r>
            <a:r>
              <a:rPr kumimoji="1" lang="de-DE" altLang="zh-TW" dirty="0"/>
              <a:t>()</a:t>
            </a:r>
          </a:p>
          <a:p>
            <a:pPr>
              <a:lnSpc>
                <a:spcPct val="120000"/>
              </a:lnSpc>
            </a:pPr>
            <a:r>
              <a:rPr kumimoji="1" lang="en-US" altLang="zh-TW" dirty="0" err="1"/>
              <a:t>ggplot</a:t>
            </a:r>
            <a:r>
              <a:rPr kumimoji="1" lang="en-US" altLang="zh-TW" dirty="0"/>
              <a:t>(custdata2, </a:t>
            </a:r>
            <a:r>
              <a:rPr kumimoji="1" lang="en-US" altLang="zh-TW" dirty="0" err="1"/>
              <a:t>aes</a:t>
            </a:r>
            <a:r>
              <a:rPr kumimoji="1" lang="en-US" altLang="zh-TW" dirty="0"/>
              <a:t>(x=age, y=income)) + </a:t>
            </a:r>
            <a:r>
              <a:rPr kumimoji="1" lang="en-US" altLang="zh-TW" dirty="0" err="1"/>
              <a:t>geom_point</a:t>
            </a:r>
            <a:r>
              <a:rPr kumimoji="1" lang="en-US" altLang="zh-TW" dirty="0"/>
              <a:t>() + </a:t>
            </a:r>
            <a:r>
              <a:rPr kumimoji="1" lang="en-US" altLang="zh-TW" dirty="0" err="1">
                <a:solidFill>
                  <a:srgbClr val="FFC000"/>
                </a:solidFill>
              </a:rPr>
              <a:t>geom_smooth</a:t>
            </a:r>
            <a:r>
              <a:rPr kumimoji="1" lang="en-US" altLang="zh-TW" dirty="0">
                <a:solidFill>
                  <a:srgbClr val="FFC000"/>
                </a:solidFill>
              </a:rPr>
              <a:t>() </a:t>
            </a:r>
            <a:r>
              <a:rPr kumimoji="1" lang="en-US" altLang="zh-TW" dirty="0"/>
              <a:t>+ </a:t>
            </a:r>
            <a:r>
              <a:rPr kumimoji="1" lang="en-US" altLang="zh-TW" dirty="0" err="1"/>
              <a:t>ylim</a:t>
            </a:r>
            <a:r>
              <a:rPr kumimoji="1" lang="en-US" altLang="zh-TW" dirty="0"/>
              <a:t>(0, 200000)</a:t>
            </a:r>
          </a:p>
          <a:p>
            <a:pPr>
              <a:lnSpc>
                <a:spcPct val="120000"/>
              </a:lnSpc>
            </a:pP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8353" y="3355321"/>
            <a:ext cx="4383647" cy="3010990"/>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18755" y="3355321"/>
            <a:ext cx="4253175" cy="3010613"/>
          </a:xfrm>
          <a:prstGeom prst="rect">
            <a:avLst/>
          </a:prstGeom>
        </p:spPr>
      </p:pic>
      <p:sp>
        <p:nvSpPr>
          <p:cNvPr id="5" name="TextBox 4">
            <a:extLst>
              <a:ext uri="{FF2B5EF4-FFF2-40B4-BE49-F238E27FC236}">
                <a16:creationId xmlns:a16="http://schemas.microsoft.com/office/drawing/2014/main" id="{BF358222-5107-480C-BFED-EBCCE562165B}"/>
              </a:ext>
            </a:extLst>
          </p:cNvPr>
          <p:cNvSpPr txBox="1"/>
          <p:nvPr/>
        </p:nvSpPr>
        <p:spPr>
          <a:xfrm>
            <a:off x="4348667" y="6560925"/>
            <a:ext cx="47974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Figure3.9 &amp; 3.12,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573562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Autofit/>
          </a:bodyPr>
          <a:lstStyle/>
          <a:p>
            <a:r>
              <a:rPr lang="en-US" altLang="zh-TW" sz="4000" dirty="0"/>
              <a:t>A nearly lognormal distribution and its log</a:t>
            </a:r>
            <a:endParaRPr kumimoji="1" lang="zh-TW" altLang="en-US" sz="4000" dirty="0"/>
          </a:p>
        </p:txBody>
      </p:sp>
      <p:pic>
        <p:nvPicPr>
          <p:cNvPr id="6" name="圖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8754" y="2111794"/>
            <a:ext cx="6572807" cy="4298216"/>
          </a:xfrm>
          <a:prstGeom prst="rect">
            <a:avLst/>
          </a:prstGeom>
        </p:spPr>
      </p:pic>
      <p:sp>
        <p:nvSpPr>
          <p:cNvPr id="2" name="TextBox 1">
            <a:extLst>
              <a:ext uri="{FF2B5EF4-FFF2-40B4-BE49-F238E27FC236}">
                <a16:creationId xmlns:a16="http://schemas.microsoft.com/office/drawing/2014/main" id="{933A4483-67B7-46DA-90DF-F08560045187}"/>
              </a:ext>
            </a:extLst>
          </p:cNvPr>
          <p:cNvSpPr txBox="1"/>
          <p:nvPr/>
        </p:nvSpPr>
        <p:spPr>
          <a:xfrm>
            <a:off x="5423193" y="6560925"/>
            <a:ext cx="37229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TW" sz="1200" dirty="0">
              <a:solidFill>
                <a:srgbClr val="FFFFFF"/>
              </a:solidFill>
              <a:ea typeface="新細明體"/>
              <a:cs typeface="Calibri"/>
            </a:endParaRPr>
          </a:p>
        </p:txBody>
      </p:sp>
      <p:sp>
        <p:nvSpPr>
          <p:cNvPr id="3" name="TextBox 2">
            <a:extLst>
              <a:ext uri="{FF2B5EF4-FFF2-40B4-BE49-F238E27FC236}">
                <a16:creationId xmlns:a16="http://schemas.microsoft.com/office/drawing/2014/main" id="{6F81C0A6-D8B7-4C7D-A81C-A359353D63E8}"/>
              </a:ext>
            </a:extLst>
          </p:cNvPr>
          <p:cNvSpPr txBox="1"/>
          <p:nvPr/>
        </p:nvSpPr>
        <p:spPr>
          <a:xfrm>
            <a:off x="4791119" y="6529321"/>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 4.4, </a:t>
            </a:r>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95938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If the data is negative?</a:t>
            </a:r>
            <a:endParaRPr kumimoji="1" lang="zh-TW" altLang="en-US" dirty="0"/>
          </a:p>
        </p:txBody>
      </p:sp>
      <p:sp>
        <p:nvSpPr>
          <p:cNvPr id="3" name="內容版面配置區 2"/>
          <p:cNvSpPr>
            <a:spLocks noGrp="1"/>
          </p:cNvSpPr>
          <p:nvPr>
            <p:ph idx="1"/>
          </p:nvPr>
        </p:nvSpPr>
        <p:spPr>
          <a:xfrm>
            <a:off x="628650" y="1825625"/>
            <a:ext cx="7886700" cy="1049247"/>
          </a:xfrm>
        </p:spPr>
        <p:txBody>
          <a:bodyPr anchor="t">
            <a:normAutofit fontScale="55000" lnSpcReduction="20000"/>
          </a:bodyPr>
          <a:lstStyle/>
          <a:p>
            <a:pPr marL="0" indent="0">
              <a:lnSpc>
                <a:spcPct val="120000"/>
              </a:lnSpc>
              <a:buNone/>
            </a:pPr>
            <a:r>
              <a:rPr lang="en-US" altLang="zh-TW" dirty="0"/>
              <a:t>signedlog10 &lt;- function(x) {</a:t>
            </a:r>
          </a:p>
          <a:p>
            <a:pPr marL="0" indent="0">
              <a:lnSpc>
                <a:spcPct val="120000"/>
              </a:lnSpc>
              <a:buNone/>
            </a:pPr>
            <a:r>
              <a:rPr lang="nb-NO" altLang="zh-TW" dirty="0"/>
              <a:t>	</a:t>
            </a:r>
            <a:r>
              <a:rPr lang="nb-NO" altLang="zh-TW" dirty="0" err="1"/>
              <a:t>ifelse</a:t>
            </a:r>
            <a:r>
              <a:rPr lang="nb-NO" altLang="zh-TW" dirty="0"/>
              <a:t>(abs(x) &lt;= 1, 0, </a:t>
            </a:r>
            <a:r>
              <a:rPr lang="nb-NO" altLang="zh-TW" dirty="0" err="1"/>
              <a:t>sign</a:t>
            </a:r>
            <a:r>
              <a:rPr lang="nb-NO" altLang="zh-TW" dirty="0"/>
              <a:t>(x)*log10(abs(x)))</a:t>
            </a:r>
          </a:p>
          <a:p>
            <a:pPr marL="0" indent="0">
              <a:lnSpc>
                <a:spcPct val="120000"/>
              </a:lnSpc>
              <a:buNone/>
            </a:pPr>
            <a:r>
              <a:rPr lang="nb-NO" altLang="zh-TW" dirty="0"/>
              <a:t>}</a:t>
            </a:r>
            <a:endParaRPr kumimoji="1"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76727" y="2841212"/>
            <a:ext cx="5190546" cy="3600000"/>
          </a:xfrm>
          <a:prstGeom prst="rect">
            <a:avLst/>
          </a:prstGeom>
        </p:spPr>
      </p:pic>
      <p:sp>
        <p:nvSpPr>
          <p:cNvPr id="4" name="TextBox 3">
            <a:extLst>
              <a:ext uri="{FF2B5EF4-FFF2-40B4-BE49-F238E27FC236}">
                <a16:creationId xmlns:a16="http://schemas.microsoft.com/office/drawing/2014/main" id="{20D6A8AB-4EB8-4ECD-A949-2B4984978A6B}"/>
              </a:ext>
            </a:extLst>
          </p:cNvPr>
          <p:cNvSpPr txBox="1"/>
          <p:nvPr/>
        </p:nvSpPr>
        <p:spPr>
          <a:xfrm>
            <a:off x="4791119" y="6529321"/>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Figure4.5, </a:t>
            </a:r>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930041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Sampling for modeling and validation</a:t>
            </a:r>
            <a:endParaRPr kumimoji="1" lang="zh-TW" altLang="en-US" sz="3600" dirty="0"/>
          </a:p>
        </p:txBody>
      </p:sp>
      <p:sp>
        <p:nvSpPr>
          <p:cNvPr id="3" name="內容版面配置區 2"/>
          <p:cNvSpPr>
            <a:spLocks noGrp="1"/>
          </p:cNvSpPr>
          <p:nvPr>
            <p:ph idx="1"/>
          </p:nvPr>
        </p:nvSpPr>
        <p:spPr/>
        <p:txBody>
          <a:bodyPr>
            <a:normAutofit/>
          </a:bodyPr>
          <a:lstStyle/>
          <a:p>
            <a:pPr>
              <a:lnSpc>
                <a:spcPct val="100000"/>
              </a:lnSpc>
            </a:pPr>
            <a:r>
              <a:rPr lang="en-US" altLang="zh-TW" dirty="0"/>
              <a:t>train/calibration, test</a:t>
            </a:r>
          </a:p>
          <a:p>
            <a:pPr>
              <a:lnSpc>
                <a:spcPct val="100000"/>
              </a:lnSpc>
            </a:pPr>
            <a:r>
              <a:rPr lang="en-US" altLang="zh-TW" dirty="0"/>
              <a:t>Splitting into test and training using a random group mark</a:t>
            </a:r>
          </a:p>
          <a:p>
            <a:pPr marL="300038" lvl="1" indent="0">
              <a:lnSpc>
                <a:spcPct val="100000"/>
              </a:lnSpc>
              <a:buNone/>
            </a:pPr>
            <a:r>
              <a:rPr kumimoji="1" lang="en-US" altLang="zh-TW" dirty="0" err="1">
                <a:latin typeface="Courier" charset="0"/>
                <a:ea typeface="Courier" charset="0"/>
                <a:cs typeface="Courier" charset="0"/>
              </a:rPr>
              <a:t>custdata$gp</a:t>
            </a:r>
            <a:r>
              <a:rPr kumimoji="1" lang="en-US" altLang="zh-TW" dirty="0">
                <a:latin typeface="Courier" charset="0"/>
                <a:ea typeface="Courier" charset="0"/>
                <a:cs typeface="Courier" charset="0"/>
              </a:rPr>
              <a:t> &lt;- </a:t>
            </a:r>
            <a:r>
              <a:rPr kumimoji="1" lang="en-US" altLang="zh-TW" dirty="0" err="1">
                <a:latin typeface="Courier" charset="0"/>
                <a:ea typeface="Courier" charset="0"/>
                <a:cs typeface="Courier" charset="0"/>
              </a:rPr>
              <a:t>runif</a:t>
            </a:r>
            <a:r>
              <a:rPr kumimoji="1" lang="en-US" altLang="zh-TW" dirty="0">
                <a:latin typeface="Courier" charset="0"/>
                <a:ea typeface="Courier" charset="0"/>
                <a:cs typeface="Courier" charset="0"/>
              </a:rPr>
              <a:t>(dim(</a:t>
            </a:r>
            <a:r>
              <a:rPr kumimoji="1" lang="en-US" altLang="zh-TW" dirty="0" err="1">
                <a:latin typeface="Courier" charset="0"/>
                <a:ea typeface="Courier" charset="0"/>
                <a:cs typeface="Courier" charset="0"/>
              </a:rPr>
              <a:t>custdata</a:t>
            </a:r>
            <a:r>
              <a:rPr kumimoji="1" lang="en-US" altLang="zh-TW" dirty="0">
                <a:latin typeface="Courier" charset="0"/>
                <a:ea typeface="Courier" charset="0"/>
                <a:cs typeface="Courier" charset="0"/>
              </a:rPr>
              <a:t>)[1])</a:t>
            </a:r>
          </a:p>
          <a:p>
            <a:pPr marL="300038" lvl="1" indent="0">
              <a:lnSpc>
                <a:spcPct val="100000"/>
              </a:lnSpc>
              <a:buNone/>
            </a:pPr>
            <a:r>
              <a:rPr kumimoji="1" lang="en-US" altLang="zh-TW" dirty="0" err="1">
                <a:latin typeface="Courier" charset="0"/>
                <a:ea typeface="Courier" charset="0"/>
                <a:cs typeface="Courier" charset="0"/>
              </a:rPr>
              <a:t>testSet</a:t>
            </a:r>
            <a:r>
              <a:rPr kumimoji="1" lang="en-US" altLang="zh-TW" dirty="0">
                <a:latin typeface="Courier" charset="0"/>
                <a:ea typeface="Courier" charset="0"/>
                <a:cs typeface="Courier" charset="0"/>
              </a:rPr>
              <a:t> &lt;- subset(</a:t>
            </a:r>
            <a:r>
              <a:rPr kumimoji="1" lang="en-US" altLang="zh-TW" dirty="0" err="1">
                <a:latin typeface="Courier" charset="0"/>
                <a:ea typeface="Courier" charset="0"/>
                <a:cs typeface="Courier" charset="0"/>
              </a:rPr>
              <a:t>custdata</a:t>
            </a: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custdata$gp</a:t>
            </a:r>
            <a:r>
              <a:rPr kumimoji="1" lang="en-US" altLang="zh-TW" dirty="0">
                <a:latin typeface="Courier" charset="0"/>
                <a:ea typeface="Courier" charset="0"/>
                <a:cs typeface="Courier" charset="0"/>
              </a:rPr>
              <a:t> &lt;= 0.1)</a:t>
            </a:r>
          </a:p>
          <a:p>
            <a:pPr marL="300038" lvl="1" indent="0">
              <a:lnSpc>
                <a:spcPct val="100000"/>
              </a:lnSpc>
              <a:buNone/>
            </a:pPr>
            <a:r>
              <a:rPr kumimoji="1" lang="en-US" altLang="zh-TW" dirty="0" err="1">
                <a:latin typeface="Courier" charset="0"/>
                <a:ea typeface="Courier" charset="0"/>
                <a:cs typeface="Courier" charset="0"/>
              </a:rPr>
              <a:t>trainingSet</a:t>
            </a:r>
            <a:r>
              <a:rPr kumimoji="1" lang="en-US" altLang="zh-TW" dirty="0">
                <a:latin typeface="Courier" charset="0"/>
                <a:ea typeface="Courier" charset="0"/>
                <a:cs typeface="Courier" charset="0"/>
              </a:rPr>
              <a:t> &lt;- subset(</a:t>
            </a:r>
            <a:r>
              <a:rPr kumimoji="1" lang="en-US" altLang="zh-TW" dirty="0" err="1">
                <a:latin typeface="Courier" charset="0"/>
                <a:ea typeface="Courier" charset="0"/>
                <a:cs typeface="Courier" charset="0"/>
              </a:rPr>
              <a:t>custdata</a:t>
            </a: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custdata$gp</a:t>
            </a:r>
            <a:r>
              <a:rPr kumimoji="1" lang="en-US" altLang="zh-TW" dirty="0">
                <a:latin typeface="Courier" charset="0"/>
                <a:ea typeface="Courier" charset="0"/>
                <a:cs typeface="Courier" charset="0"/>
              </a:rPr>
              <a:t> &gt; 0.1)</a:t>
            </a:r>
            <a:endParaRPr kumimoji="1" lang="zh-TW" altLang="en-US"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D7CAE8DC-26FD-406A-9135-A6285B68317D}"/>
              </a:ext>
            </a:extLst>
          </p:cNvPr>
          <p:cNvSpPr txBox="1"/>
          <p:nvPr/>
        </p:nvSpPr>
        <p:spPr>
          <a:xfrm>
            <a:off x="5412658" y="6539856"/>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60901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Record grouping</a:t>
            </a:r>
            <a:endParaRPr kumimoji="1" lang="zh-TW" altLang="en-US" dirty="0"/>
          </a:p>
        </p:txBody>
      </p:sp>
      <p:sp>
        <p:nvSpPr>
          <p:cNvPr id="3" name="內容版面配置區 2"/>
          <p:cNvSpPr>
            <a:spLocks noGrp="1"/>
          </p:cNvSpPr>
          <p:nvPr>
            <p:ph idx="1"/>
          </p:nvPr>
        </p:nvSpPr>
        <p:spPr/>
        <p:txBody>
          <a:bodyPr anchor="t">
            <a:normAutofit/>
          </a:bodyPr>
          <a:lstStyle/>
          <a:p>
            <a:pPr marL="0" indent="0">
              <a:buNone/>
            </a:pP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&lt;- unique(</a:t>
            </a:r>
            <a:r>
              <a:rPr kumimoji="1" lang="en-US" altLang="zh-TW" sz="1800" dirty="0" err="1">
                <a:latin typeface="Courier" charset="0"/>
                <a:ea typeface="Courier" charset="0"/>
                <a:cs typeface="Courier" charset="0"/>
              </a:rPr>
              <a:t>hhdata$household_id</a:t>
            </a:r>
            <a:r>
              <a:rPr kumimoji="1" lang="en-US" altLang="zh-TW" sz="1800" dirty="0">
                <a:latin typeface="Courier" charset="0"/>
                <a:ea typeface="Courier" charset="0"/>
                <a:cs typeface="Courier" charset="0"/>
              </a:rPr>
              <a:t>) </a:t>
            </a:r>
          </a:p>
          <a:p>
            <a:pPr marL="0" indent="0">
              <a:buNone/>
            </a:pPr>
            <a:r>
              <a:rPr kumimoji="1" lang="en-US" altLang="zh-TW" sz="1800" dirty="0">
                <a:latin typeface="Courier" charset="0"/>
                <a:ea typeface="Courier" charset="0"/>
                <a:cs typeface="Courier" charset="0"/>
              </a:rPr>
              <a:t>households &lt;- </a:t>
            </a:r>
            <a:r>
              <a:rPr kumimoji="1" lang="en-US" altLang="zh-TW" sz="1800" dirty="0" err="1">
                <a:latin typeface="Courier" charset="0"/>
                <a:ea typeface="Courier" charset="0"/>
                <a:cs typeface="Courier" charset="0"/>
              </a:rPr>
              <a:t>data.frame</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gp</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runif</a:t>
            </a:r>
            <a:r>
              <a:rPr kumimoji="1" lang="en-US" altLang="zh-TW" sz="1800" dirty="0">
                <a:latin typeface="Courier" charset="0"/>
                <a:ea typeface="Courier" charset="0"/>
                <a:cs typeface="Courier" charset="0"/>
              </a:rPr>
              <a:t>(length(</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p>
          <a:p>
            <a:pPr marL="0" indent="0">
              <a:buNone/>
            </a:pP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&lt;- merge(</a:t>
            </a: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households, by="</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a:t>
            </a:r>
            <a:endParaRPr kumimoji="1" lang="zh-TW" altLang="en-US" sz="18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72191" y="3752516"/>
            <a:ext cx="3332813" cy="2160000"/>
          </a:xfrm>
          <a:prstGeom prst="rect">
            <a:avLst/>
          </a:prstGeom>
        </p:spPr>
      </p:pic>
      <p:pic>
        <p:nvPicPr>
          <p:cNvPr id="5" name="圖片 4"/>
          <p:cNvPicPr>
            <a:picLocks noChangeAspect="1"/>
          </p:cNvPicPr>
          <p:nvPr/>
        </p:nvPicPr>
        <p:blipFill>
          <a:blip r:embed="rId3"/>
          <a:stretch>
            <a:fillRect/>
          </a:stretch>
        </p:blipFill>
        <p:spPr>
          <a:xfrm>
            <a:off x="3482219" y="3752516"/>
            <a:ext cx="5600633" cy="2160000"/>
          </a:xfrm>
          <a:prstGeom prst="rect">
            <a:avLst/>
          </a:prstGeom>
        </p:spPr>
      </p:pic>
      <p:sp>
        <p:nvSpPr>
          <p:cNvPr id="7" name="TextBox 6">
            <a:extLst>
              <a:ext uri="{FF2B5EF4-FFF2-40B4-BE49-F238E27FC236}">
                <a16:creationId xmlns:a16="http://schemas.microsoft.com/office/drawing/2014/main" id="{8B066C7A-566E-403B-99C6-E01FEA788D15}"/>
              </a:ext>
            </a:extLst>
          </p:cNvPr>
          <p:cNvSpPr txBox="1"/>
          <p:nvPr/>
        </p:nvSpPr>
        <p:spPr>
          <a:xfrm>
            <a:off x="4843791" y="6539856"/>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Figure4.7,</a:t>
            </a:r>
            <a:r>
              <a:rPr lang="en-US" altLang="zh-TW" sz="1200" i="1" dirty="0">
                <a:solidFill>
                  <a:schemeClr val="bg1"/>
                </a:solidFill>
                <a:ea typeface="新細明體"/>
              </a:rPr>
              <a:t> 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0007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kumimoji="1" lang="en-US" altLang="zh-TW" dirty="0"/>
              <a:t>Summary</a:t>
            </a:r>
            <a:endParaRPr kumimoji="1" lang="zh-TW" altLang="en-US" dirty="0"/>
          </a:p>
        </p:txBody>
      </p:sp>
      <p:sp>
        <p:nvSpPr>
          <p:cNvPr id="5" name="內容版面配置區 4"/>
          <p:cNvSpPr>
            <a:spLocks noGrp="1"/>
          </p:cNvSpPr>
          <p:nvPr>
            <p:ph idx="1"/>
          </p:nvPr>
        </p:nvSpPr>
        <p:spPr/>
        <p:txBody>
          <a:bodyPr>
            <a:normAutofit fontScale="70000" lnSpcReduction="20000"/>
          </a:bodyPr>
          <a:lstStyle/>
          <a:p>
            <a:pPr>
              <a:lnSpc>
                <a:spcPct val="120000"/>
              </a:lnSpc>
            </a:pPr>
            <a:r>
              <a:rPr lang="en-US" altLang="zh-TW" dirty="0"/>
              <a:t>What you do with missing values depends on how many there are, and whether they’re missing randomly or systematically.</a:t>
            </a:r>
          </a:p>
          <a:p>
            <a:pPr>
              <a:lnSpc>
                <a:spcPct val="120000"/>
              </a:lnSpc>
            </a:pPr>
            <a:r>
              <a:rPr lang="en-US" altLang="zh-TW" dirty="0"/>
              <a:t>When in doubt, assume that missing values are missing systematically.</a:t>
            </a:r>
          </a:p>
          <a:p>
            <a:pPr>
              <a:lnSpc>
                <a:spcPct val="120000"/>
              </a:lnSpc>
            </a:pPr>
            <a:r>
              <a:rPr lang="en-US" altLang="zh-TW" dirty="0"/>
              <a:t>Appropriate data transformations can make the data easier to understand and easier to model.</a:t>
            </a:r>
          </a:p>
          <a:p>
            <a:pPr>
              <a:lnSpc>
                <a:spcPct val="120000"/>
              </a:lnSpc>
            </a:pPr>
            <a:r>
              <a:rPr lang="en-US" altLang="zh-TW" dirty="0"/>
              <a:t>Normalization and rescaling are important when relative changes are more important than absolute ones.</a:t>
            </a:r>
          </a:p>
          <a:p>
            <a:pPr>
              <a:lnSpc>
                <a:spcPct val="120000"/>
              </a:lnSpc>
            </a:pPr>
            <a:r>
              <a:rPr lang="en-US" altLang="zh-TW" dirty="0"/>
              <a:t>Data provenance records help reduce errors as you iterate over data collection, data treatment, and modeling.</a:t>
            </a:r>
            <a:endParaRPr kumimoji="1" lang="zh-TW" altLang="en-US" dirty="0"/>
          </a:p>
        </p:txBody>
      </p:sp>
      <p:sp>
        <p:nvSpPr>
          <p:cNvPr id="2" name="TextBox 1">
            <a:extLst>
              <a:ext uri="{FF2B5EF4-FFF2-40B4-BE49-F238E27FC236}">
                <a16:creationId xmlns:a16="http://schemas.microsoft.com/office/drawing/2014/main" id="{D375D556-F7A2-49E2-8E0A-F902700FD6A1}"/>
              </a:ext>
            </a:extLst>
          </p:cNvPr>
          <p:cNvSpPr txBox="1"/>
          <p:nvPr/>
        </p:nvSpPr>
        <p:spPr>
          <a:xfrm>
            <a:off x="5412657" y="6539856"/>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7055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dirty="0"/>
              <a:t>Data visualization</a:t>
            </a:r>
            <a:endParaRPr kumimoji="1" lang="zh-TW" altLang="en-US" dirty="0"/>
          </a:p>
        </p:txBody>
      </p:sp>
      <p:sp>
        <p:nvSpPr>
          <p:cNvPr id="5" name="副標題 4"/>
          <p:cNvSpPr>
            <a:spLocks noGrp="1"/>
          </p:cNvSpPr>
          <p:nvPr>
            <p:ph type="subTitle" idx="1"/>
          </p:nvPr>
        </p:nvSpPr>
        <p:spPr/>
        <p:txBody>
          <a:bodyPr/>
          <a:lstStyle/>
          <a:p>
            <a:endParaRPr kumimoji="1" lang="zh-TW" altLang="en-US"/>
          </a:p>
        </p:txBody>
      </p:sp>
    </p:spTree>
    <p:extLst>
      <p:ext uri="{BB962C8B-B14F-4D97-AF65-F5344CB8AC3E}">
        <p14:creationId xmlns:p14="http://schemas.microsoft.com/office/powerpoint/2010/main" val="576350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Relationships</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91661"/>
            <a:ext cx="9144000" cy="5104217"/>
          </a:xfrm>
          <a:prstGeom prst="rect">
            <a:avLst/>
          </a:prstGeom>
        </p:spPr>
      </p:pic>
      <p:sp>
        <p:nvSpPr>
          <p:cNvPr id="5" name="矩形 4"/>
          <p:cNvSpPr/>
          <p:nvPr/>
        </p:nvSpPr>
        <p:spPr>
          <a:xfrm>
            <a:off x="3148600" y="6581001"/>
            <a:ext cx="5861092" cy="276999"/>
          </a:xfrm>
          <a:prstGeom prst="rect">
            <a:avLst/>
          </a:prstGeom>
        </p:spPr>
        <p:txBody>
          <a:bodyPr wrap="none" anchor="t">
            <a:spAutoFit/>
          </a:bodyPr>
          <a:lstStyle/>
          <a:p>
            <a:pPr algn="r"/>
            <a:r>
              <a:rPr lang="en-US" altLang="zh-TW" sz="1200" dirty="0">
                <a:solidFill>
                  <a:schemeClr val="bg1"/>
                </a:solidFill>
                <a:ea typeface="新細明體"/>
              </a:rPr>
              <a:t>Credit by </a:t>
            </a:r>
            <a:r>
              <a:rPr lang="en-US" altLang="zh-TW" sz="1200" i="1" dirty="0">
                <a:solidFill>
                  <a:schemeClr val="bg1"/>
                </a:solidFill>
                <a:ea typeface="新細明體"/>
              </a:rPr>
              <a:t>Data Visualization 101: How To Design Charts and Graphs, by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2139888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Guide to</a:t>
            </a:r>
            <a:r>
              <a:rPr lang="zh-TW" altLang="en-US" dirty="0"/>
              <a:t> </a:t>
            </a:r>
            <a:r>
              <a:rPr lang="en-US" altLang="zh-TW" dirty="0"/>
              <a:t>chart types</a:t>
            </a:r>
            <a:endParaRPr kumimoji="1"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19211" y="1215296"/>
            <a:ext cx="3105579" cy="5123410"/>
          </a:xfrm>
          <a:prstGeom prst="rect">
            <a:avLst/>
          </a:prstGeom>
        </p:spPr>
      </p:pic>
      <p:sp>
        <p:nvSpPr>
          <p:cNvPr id="6" name="矩形 5"/>
          <p:cNvSpPr/>
          <p:nvPr/>
        </p:nvSpPr>
        <p:spPr>
          <a:xfrm>
            <a:off x="4972427" y="6528328"/>
            <a:ext cx="4003020" cy="276999"/>
          </a:xfrm>
          <a:prstGeom prst="rect">
            <a:avLst/>
          </a:prstGeom>
        </p:spPr>
        <p:txBody>
          <a:bodyPr wrap="none" anchor="t">
            <a:spAutoFit/>
          </a:bodyPr>
          <a:lstStyle/>
          <a:p>
            <a:pPr algn="r"/>
            <a:r>
              <a:rPr lang="en-US" altLang="zh-TW" sz="1200" dirty="0">
                <a:solidFill>
                  <a:schemeClr val="bg1"/>
                </a:solidFill>
                <a:ea typeface="新細明體"/>
              </a:rPr>
              <a:t>Credit by </a:t>
            </a:r>
            <a:r>
              <a:rPr lang="zh-TW" altLang="en-US" sz="1200" dirty="0">
                <a:solidFill>
                  <a:schemeClr val="bg1"/>
                </a:solidFill>
                <a:ea typeface="新細明體"/>
              </a:rPr>
              <a:t>https://visage.co/data-visualization-101-pie-charts/</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602544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96738"/>
            <a:ext cx="9141876" cy="4664524"/>
          </a:xfrm>
          <a:prstGeom prst="rect">
            <a:avLst/>
          </a:prstGeom>
        </p:spPr>
      </p:pic>
      <p:sp>
        <p:nvSpPr>
          <p:cNvPr id="5" name="矩形 4"/>
          <p:cNvSpPr/>
          <p:nvPr/>
        </p:nvSpPr>
        <p:spPr>
          <a:xfrm>
            <a:off x="4963427" y="6538863"/>
            <a:ext cx="4003020" cy="276999"/>
          </a:xfrm>
          <a:prstGeom prst="rect">
            <a:avLst/>
          </a:prstGeom>
        </p:spPr>
        <p:txBody>
          <a:bodyPr wrap="none" anchor="t">
            <a:spAutoFit/>
          </a:bodyPr>
          <a:lstStyle/>
          <a:p>
            <a:pPr algn="r"/>
            <a:r>
              <a:rPr lang="en-US" altLang="zh-TW" sz="1200" dirty="0">
                <a:solidFill>
                  <a:schemeClr val="bg1"/>
                </a:solidFill>
                <a:ea typeface="新細明體"/>
              </a:rPr>
              <a:t>Credit by </a:t>
            </a:r>
            <a:r>
              <a:rPr lang="zh-TW" altLang="en-US" sz="1200" dirty="0">
                <a:solidFill>
                  <a:schemeClr val="bg1"/>
                </a:solidFill>
                <a:ea typeface="新細明體"/>
              </a:rPr>
              <a:t>https://visage.co/data-visualization-101-pie-charts/</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15449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fontScale="77500" lnSpcReduction="2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895744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a:t>
            </a:r>
          </a:p>
        </p:txBody>
      </p:sp>
      <p:sp>
        <p:nvSpPr>
          <p:cNvPr id="3" name="Content Placeholder 2"/>
          <p:cNvSpPr>
            <a:spLocks noGrp="1"/>
          </p:cNvSpPr>
          <p:nvPr>
            <p:ph idx="1"/>
          </p:nvPr>
        </p:nvSpPr>
        <p:spPr/>
        <p:txBody>
          <a:bodyPr>
            <a:normAutofit/>
          </a:bodyPr>
          <a:lstStyle/>
          <a:p>
            <a:pPr>
              <a:lnSpc>
                <a:spcPct val="100000"/>
              </a:lnSpc>
            </a:pPr>
            <a:r>
              <a:rPr lang="en-US" altLang="zh-TW" dirty="0" err="1">
                <a:solidFill>
                  <a:schemeClr val="accent1"/>
                </a:solidFill>
              </a:rPr>
              <a:t>piechart.R</a:t>
            </a:r>
            <a:endParaRPr lang="en-US" altLang="zh-TW" dirty="0">
              <a:solidFill>
                <a:schemeClr val="accent1"/>
              </a:solidFill>
            </a:endParaRPr>
          </a:p>
          <a:p>
            <a:pPr marL="0" indent="0">
              <a:lnSpc>
                <a:spcPct val="100000"/>
              </a:lnSpc>
              <a:buNone/>
            </a:pPr>
            <a:r>
              <a:rPr lang="en-US" altLang="zh-TW" dirty="0"/>
              <a:t>slices &lt;- c(10, 12, 4, 16, 8)</a:t>
            </a:r>
          </a:p>
          <a:p>
            <a:pPr marL="0" indent="0">
              <a:lnSpc>
                <a:spcPct val="100000"/>
              </a:lnSpc>
              <a:buNone/>
            </a:pPr>
            <a:r>
              <a:rPr lang="en-US" altLang="zh-TW" dirty="0" err="1"/>
              <a:t>lbls</a:t>
            </a:r>
            <a:r>
              <a:rPr lang="en-US" altLang="zh-TW" dirty="0"/>
              <a:t> &lt;- c("US", "UK", "Australia", "Germany", "France")</a:t>
            </a:r>
            <a:br>
              <a:rPr lang="en-US" altLang="zh-TW" dirty="0"/>
            </a:br>
            <a:r>
              <a:rPr lang="en-US" altLang="zh-TW" dirty="0" err="1"/>
              <a:t>pct</a:t>
            </a:r>
            <a:r>
              <a:rPr lang="en-US" altLang="zh-TW" dirty="0"/>
              <a:t> &lt;- round(slices/sum(slices)*100)</a:t>
            </a:r>
            <a:br>
              <a:rPr lang="en-US" altLang="zh-TW" dirty="0"/>
            </a:br>
            <a:r>
              <a:rPr lang="en-US" altLang="zh-TW" dirty="0" err="1"/>
              <a:t>lbls</a:t>
            </a:r>
            <a:r>
              <a:rPr lang="en-US" altLang="zh-TW" dirty="0"/>
              <a:t> &lt;- paste(</a:t>
            </a:r>
            <a:r>
              <a:rPr lang="en-US" altLang="zh-TW" dirty="0" err="1"/>
              <a:t>lbls</a:t>
            </a:r>
            <a:r>
              <a:rPr lang="en-US" altLang="zh-TW" dirty="0"/>
              <a:t>, </a:t>
            </a:r>
            <a:r>
              <a:rPr lang="en-US" altLang="zh-TW" dirty="0" err="1"/>
              <a:t>pct</a:t>
            </a:r>
            <a:r>
              <a:rPr lang="en-US" altLang="zh-TW" dirty="0"/>
              <a:t>) # add </a:t>
            </a:r>
            <a:r>
              <a:rPr lang="en-US" altLang="zh-TW" dirty="0" err="1"/>
              <a:t>percents</a:t>
            </a:r>
            <a:r>
              <a:rPr lang="en-US" altLang="zh-TW" dirty="0"/>
              <a:t> to labels</a:t>
            </a:r>
          </a:p>
          <a:p>
            <a:pPr marL="0" indent="0">
              <a:lnSpc>
                <a:spcPct val="100000"/>
              </a:lnSpc>
              <a:buNone/>
            </a:pPr>
            <a:r>
              <a:rPr lang="en-US" altLang="zh-TW" dirty="0" err="1"/>
              <a:t>lbls</a:t>
            </a:r>
            <a:r>
              <a:rPr lang="en-US" altLang="zh-TW" dirty="0"/>
              <a:t> &lt;- paste(</a:t>
            </a:r>
            <a:r>
              <a:rPr lang="en-US" altLang="zh-TW" dirty="0" err="1"/>
              <a:t>lbls</a:t>
            </a:r>
            <a:r>
              <a:rPr lang="en-US" altLang="zh-TW" dirty="0"/>
              <a:t>,"%",</a:t>
            </a:r>
            <a:r>
              <a:rPr lang="en-US" altLang="zh-TW" dirty="0" err="1"/>
              <a:t>sep</a:t>
            </a:r>
            <a:r>
              <a:rPr lang="en-US" altLang="zh-TW" dirty="0"/>
              <a:t>="") # ad % to labels</a:t>
            </a:r>
          </a:p>
          <a:p>
            <a:pPr marL="0" indent="0">
              <a:lnSpc>
                <a:spcPct val="100000"/>
              </a:lnSpc>
              <a:buNone/>
            </a:pPr>
            <a:r>
              <a:rPr lang="en-US" altLang="zh-TW" dirty="0"/>
              <a:t>pie(</a:t>
            </a:r>
            <a:r>
              <a:rPr lang="en-US" altLang="zh-TW" dirty="0" err="1"/>
              <a:t>slices,labels</a:t>
            </a:r>
            <a:r>
              <a:rPr lang="en-US" altLang="zh-TW" dirty="0"/>
              <a:t> = </a:t>
            </a:r>
            <a:r>
              <a:rPr lang="en-US" altLang="zh-TW" dirty="0" err="1"/>
              <a:t>lbls</a:t>
            </a:r>
            <a:r>
              <a:rPr lang="en-US" altLang="zh-TW" dirty="0"/>
              <a:t>, main="Pie Chart of Countries")</a:t>
            </a:r>
            <a:endParaRPr lang="en-US" dirty="0"/>
          </a:p>
        </p:txBody>
      </p:sp>
    </p:spTree>
    <p:extLst>
      <p:ext uri="{BB962C8B-B14F-4D97-AF65-F5344CB8AC3E}">
        <p14:creationId xmlns:p14="http://schemas.microsoft.com/office/powerpoint/2010/main" val="48009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p:txBody>
          <a:bodyPr>
            <a:normAutofit/>
          </a:bodyPr>
          <a:lstStyle/>
          <a:p>
            <a:pPr>
              <a:lnSpc>
                <a:spcPct val="100000"/>
              </a:lnSpc>
            </a:pPr>
            <a:r>
              <a:rPr lang="en-US" altLang="zh-TW" dirty="0"/>
              <a:t>Grading1</a:t>
            </a:r>
            <a:endParaRPr lang="de-DE" altLang="zh-TW" dirty="0"/>
          </a:p>
          <a:p>
            <a:pPr lvl="1">
              <a:lnSpc>
                <a:spcPct val="100000"/>
              </a:lnSpc>
            </a:pPr>
            <a:r>
              <a:rPr lang="de-DE" altLang="zh-TW" dirty="0" err="1"/>
              <a:t>Homework</a:t>
            </a:r>
            <a:r>
              <a:rPr lang="de-DE" altLang="zh-TW" dirty="0"/>
              <a:t>      60%</a:t>
            </a:r>
          </a:p>
          <a:p>
            <a:pPr lvl="1">
              <a:lnSpc>
                <a:spcPct val="100000"/>
              </a:lnSpc>
            </a:pPr>
            <a:r>
              <a:rPr lang="de-DE" altLang="zh-TW" dirty="0" err="1"/>
              <a:t>Midterm</a:t>
            </a:r>
            <a:r>
              <a:rPr lang="de-DE" altLang="zh-TW" dirty="0"/>
              <a:t>          15%</a:t>
            </a:r>
          </a:p>
          <a:p>
            <a:pPr lvl="1">
              <a:lnSpc>
                <a:spcPct val="100000"/>
              </a:lnSpc>
            </a:pPr>
            <a:r>
              <a:rPr lang="de-DE" altLang="zh-TW" dirty="0"/>
              <a:t>Final Project    25%</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32905" y="3653363"/>
            <a:ext cx="2855167" cy="2523600"/>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78350" y="3679029"/>
            <a:ext cx="3048050" cy="2520000"/>
          </a:xfrm>
          <a:prstGeom prst="rect">
            <a:avLst/>
          </a:prstGeom>
        </p:spPr>
      </p:pic>
      <p:sp>
        <p:nvSpPr>
          <p:cNvPr id="6" name="Rectangle 5">
            <a:extLst>
              <a:ext uri="{FF2B5EF4-FFF2-40B4-BE49-F238E27FC236}">
                <a16:creationId xmlns:a16="http://schemas.microsoft.com/office/drawing/2014/main" id="{501D0520-D3AB-E84E-81F9-2A01859FEE6D}"/>
              </a:ext>
            </a:extLst>
          </p:cNvPr>
          <p:cNvSpPr/>
          <p:nvPr/>
        </p:nvSpPr>
        <p:spPr>
          <a:xfrm>
            <a:off x="4307840" y="1825625"/>
            <a:ext cx="4572000" cy="1200329"/>
          </a:xfrm>
          <a:prstGeom prst="rect">
            <a:avLst/>
          </a:prstGeom>
        </p:spPr>
        <p:txBody>
          <a:bodyPr>
            <a:spAutoFit/>
          </a:bodyPr>
          <a:lstStyle/>
          <a:p>
            <a:pPr marL="285750" indent="-285750">
              <a:buFont typeface="Arial" panose="020B0604020202020204" pitchFamily="34" charset="0"/>
              <a:buChar char="•"/>
            </a:pPr>
            <a:r>
              <a:rPr lang="en-US" altLang="zh-TW" dirty="0"/>
              <a:t>Grading2</a:t>
            </a:r>
            <a:endParaRPr lang="de-DE" altLang="zh-TW" dirty="0"/>
          </a:p>
          <a:p>
            <a:pPr marL="742950" lvl="1" indent="-285750">
              <a:buFont typeface="Arial" panose="020B0604020202020204" pitchFamily="34" charset="0"/>
              <a:buChar char="•"/>
            </a:pPr>
            <a:r>
              <a:rPr lang="de-DE" altLang="zh-TW" dirty="0" err="1"/>
              <a:t>Homework</a:t>
            </a:r>
            <a:r>
              <a:rPr lang="de-DE" altLang="zh-TW" dirty="0"/>
              <a:t>      70%</a:t>
            </a:r>
          </a:p>
          <a:p>
            <a:pPr marL="742950" lvl="1" indent="-285750">
              <a:buFont typeface="Arial" panose="020B0604020202020204" pitchFamily="34" charset="0"/>
              <a:buChar char="•"/>
            </a:pPr>
            <a:r>
              <a:rPr lang="de-DE" altLang="zh-TW" dirty="0" err="1"/>
              <a:t>Midterm</a:t>
            </a:r>
            <a:r>
              <a:rPr lang="de-DE" altLang="zh-TW" dirty="0"/>
              <a:t>          10%</a:t>
            </a:r>
          </a:p>
          <a:p>
            <a:pPr marL="742950" lvl="1" indent="-285750">
              <a:buFont typeface="Arial" panose="020B0604020202020204" pitchFamily="34" charset="0"/>
              <a:buChar char="•"/>
            </a:pPr>
            <a:r>
              <a:rPr lang="de-DE" altLang="zh-TW" dirty="0"/>
              <a:t>Final </a:t>
            </a:r>
            <a:r>
              <a:rPr lang="de-DE" altLang="zh-TW" dirty="0" err="1"/>
              <a:t>project</a:t>
            </a:r>
            <a:r>
              <a:rPr lang="de-DE" altLang="zh-TW" dirty="0"/>
              <a:t>    20%</a:t>
            </a:r>
          </a:p>
        </p:txBody>
      </p:sp>
    </p:spTree>
    <p:extLst>
      <p:ext uri="{BB962C8B-B14F-4D97-AF65-F5344CB8AC3E}">
        <p14:creationId xmlns:p14="http://schemas.microsoft.com/office/powerpoint/2010/main" val="1748067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759927"/>
            <a:ext cx="9144000" cy="5338146"/>
          </a:xfrm>
          <a:prstGeom prst="rect">
            <a:avLst/>
          </a:prstGeom>
        </p:spPr>
      </p:pic>
      <p:sp>
        <p:nvSpPr>
          <p:cNvPr id="3" name="矩形 2"/>
          <p:cNvSpPr/>
          <p:nvPr/>
        </p:nvSpPr>
        <p:spPr>
          <a:xfrm>
            <a:off x="3103820" y="6517794"/>
            <a:ext cx="5861092" cy="276999"/>
          </a:xfrm>
          <a:prstGeom prst="rect">
            <a:avLst/>
          </a:prstGeom>
        </p:spPr>
        <p:txBody>
          <a:bodyPr wrap="none" anchor="t">
            <a:spAutoFit/>
          </a:bodyPr>
          <a:lstStyle/>
          <a:p>
            <a:pPr algn="r"/>
            <a:r>
              <a:rPr lang="en-US" altLang="zh-TW" sz="1200" dirty="0">
                <a:solidFill>
                  <a:schemeClr val="bg1"/>
                </a:solidFill>
                <a:ea typeface="新細明體"/>
              </a:rPr>
              <a:t>Credit by </a:t>
            </a:r>
            <a:r>
              <a:rPr lang="en-US" altLang="zh-TW" sz="1200" i="1" dirty="0">
                <a:solidFill>
                  <a:schemeClr val="bg1"/>
                </a:solidFill>
                <a:ea typeface="新細明體"/>
              </a:rPr>
              <a:t>Data Visualization 101: How To Design Charts and Graphs, by HubSpot and Visage</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882839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vs Bar Chart</a:t>
            </a:r>
          </a:p>
        </p:txBody>
      </p:sp>
      <p:sp>
        <p:nvSpPr>
          <p:cNvPr id="12" name="Content Placeholder 11"/>
          <p:cNvSpPr>
            <a:spLocks noGrp="1"/>
          </p:cNvSpPr>
          <p:nvPr>
            <p:ph idx="1"/>
          </p:nvPr>
        </p:nvSpPr>
        <p:spPr/>
        <p:txBody>
          <a:bodyPr/>
          <a:lstStyle/>
          <a:p>
            <a:r>
              <a:rPr lang="en-US" altLang="zh-TW" dirty="0"/>
              <a:t>Visualize no more than 5 categories per </a:t>
            </a:r>
            <a:r>
              <a:rPr lang="en-US" altLang="zh-TW"/>
              <a:t>chart.</a:t>
            </a:r>
            <a:endParaRPr lang="en-US" altLang="zh-TW" dirty="0"/>
          </a:p>
        </p:txBody>
      </p:sp>
      <p:grpSp>
        <p:nvGrpSpPr>
          <p:cNvPr id="11" name="群組 10"/>
          <p:cNvGrpSpPr/>
          <p:nvPr/>
        </p:nvGrpSpPr>
        <p:grpSpPr>
          <a:xfrm>
            <a:off x="985520" y="2855892"/>
            <a:ext cx="6421120" cy="3261141"/>
            <a:chOff x="1712190" y="1477378"/>
            <a:chExt cx="5773681" cy="2317266"/>
          </a:xfrm>
        </p:grpSpPr>
        <p:pic>
          <p:nvPicPr>
            <p:cNvPr id="4" name="圖片 3"/>
            <p:cNvPicPr>
              <a:picLocks noChangeAspect="1"/>
            </p:cNvPicPr>
            <p:nvPr/>
          </p:nvPicPr>
          <p:blipFill>
            <a:blip r:embed="rId2"/>
            <a:stretch>
              <a:fillRect/>
            </a:stretch>
          </p:blipFill>
          <p:spPr>
            <a:xfrm>
              <a:off x="1741714" y="1477378"/>
              <a:ext cx="5744157" cy="2193021"/>
            </a:xfrm>
            <a:prstGeom prst="rect">
              <a:avLst/>
            </a:prstGeom>
          </p:spPr>
        </p:pic>
        <p:sp>
          <p:nvSpPr>
            <p:cNvPr id="8" name="矩形 7"/>
            <p:cNvSpPr/>
            <p:nvPr/>
          </p:nvSpPr>
          <p:spPr>
            <a:xfrm>
              <a:off x="1712190" y="3663426"/>
              <a:ext cx="4165821" cy="131218"/>
            </a:xfrm>
            <a:prstGeom prst="rect">
              <a:avLst/>
            </a:prstGeom>
          </p:spPr>
          <p:txBody>
            <a:bodyPr wrap="square">
              <a:spAutoFit/>
            </a:bodyPr>
            <a:lstStyle/>
            <a:p>
              <a:endParaRPr lang="zh-TW" altLang="en-US" sz="600" dirty="0"/>
            </a:p>
          </p:txBody>
        </p:sp>
      </p:grpSp>
      <p:sp>
        <p:nvSpPr>
          <p:cNvPr id="9" name="內容版面配置區 2"/>
          <p:cNvSpPr txBox="1">
            <a:spLocks/>
          </p:cNvSpPr>
          <p:nvPr/>
        </p:nvSpPr>
        <p:spPr>
          <a:xfrm>
            <a:off x="457200" y="2057401"/>
            <a:ext cx="8229600" cy="1062098"/>
          </a:xfrm>
          <a:prstGeom prst="rect">
            <a:avLst/>
          </a:prstGeom>
        </p:spPr>
        <p:txBody>
          <a:bodyPr vert="horz" lIns="68580" tIns="34290" rIns="68580" bIns="34290" rtlCol="0" anchor="t">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2400" b="1" dirty="0"/>
          </a:p>
        </p:txBody>
      </p:sp>
      <p:sp>
        <p:nvSpPr>
          <p:cNvPr id="3" name="矩形 2">
            <a:extLst>
              <a:ext uri="{FF2B5EF4-FFF2-40B4-BE49-F238E27FC236}">
                <a16:creationId xmlns:a16="http://schemas.microsoft.com/office/drawing/2014/main" id="{AA6D7BBE-22B3-CA47-A563-3BDDABBBB420}"/>
              </a:ext>
            </a:extLst>
          </p:cNvPr>
          <p:cNvSpPr/>
          <p:nvPr/>
        </p:nvSpPr>
        <p:spPr>
          <a:xfrm>
            <a:off x="4179313" y="6543675"/>
            <a:ext cx="496468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http://www.powerpivotpro.com/2009/12/the-death-of-pie-charts/</a:t>
            </a:r>
          </a:p>
        </p:txBody>
      </p:sp>
    </p:spTree>
    <p:extLst>
      <p:ext uri="{BB962C8B-B14F-4D97-AF65-F5344CB8AC3E}">
        <p14:creationId xmlns:p14="http://schemas.microsoft.com/office/powerpoint/2010/main" val="597668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vs Bar Chart</a:t>
            </a:r>
          </a:p>
        </p:txBody>
      </p:sp>
      <p:sp>
        <p:nvSpPr>
          <p:cNvPr id="4" name="Content Placeholder 3">
            <a:extLst>
              <a:ext uri="{FF2B5EF4-FFF2-40B4-BE49-F238E27FC236}">
                <a16:creationId xmlns:a16="http://schemas.microsoft.com/office/drawing/2014/main" id="{3C5736A8-7882-884F-A0A3-5607D3F29138}"/>
              </a:ext>
            </a:extLst>
          </p:cNvPr>
          <p:cNvSpPr>
            <a:spLocks noGrp="1"/>
          </p:cNvSpPr>
          <p:nvPr>
            <p:ph idx="1"/>
          </p:nvPr>
        </p:nvSpPr>
        <p:spPr>
          <a:xfrm>
            <a:off x="628650" y="1825625"/>
            <a:ext cx="7886700" cy="769939"/>
          </a:xfrm>
        </p:spPr>
        <p:txBody>
          <a:bodyPr/>
          <a:lstStyle/>
          <a:p>
            <a:r>
              <a:rPr lang="en-US" altLang="zh-TW" sz="2000" dirty="0"/>
              <a:t>Visualize no more than 5 categories per chart.</a:t>
            </a:r>
          </a:p>
        </p:txBody>
      </p:sp>
      <p:pic>
        <p:nvPicPr>
          <p:cNvPr id="6" name="圖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11738" y="3271771"/>
            <a:ext cx="2250342" cy="3078228"/>
          </a:xfrm>
          <a:prstGeom prst="rect">
            <a:avLst/>
          </a:prstGeom>
        </p:spPr>
      </p:pic>
      <p:sp>
        <p:nvSpPr>
          <p:cNvPr id="7" name="矩形 6"/>
          <p:cNvSpPr/>
          <p:nvPr/>
        </p:nvSpPr>
        <p:spPr>
          <a:xfrm>
            <a:off x="4433318" y="6539688"/>
            <a:ext cx="4711057" cy="276999"/>
          </a:xfrm>
          <a:prstGeom prst="rect">
            <a:avLst/>
          </a:prstGeom>
        </p:spPr>
        <p:txBody>
          <a:bodyPr wrap="square" anchor="t">
            <a:spAutoFit/>
          </a:bodyPr>
          <a:lstStyle/>
          <a:p>
            <a:r>
              <a:rPr lang="zh-TW" altLang="en-US" sz="1200" dirty="0">
                <a:solidFill>
                  <a:schemeClr val="bg1"/>
                </a:solidFill>
                <a:ea typeface="新細明體"/>
              </a:rPr>
              <a:t>http://www.storytellingwithdata.com/blog/2011/07/death-to-pie-charts</a:t>
            </a:r>
          </a:p>
        </p:txBody>
      </p:sp>
      <p:sp>
        <p:nvSpPr>
          <p:cNvPr id="9" name="內容版面配置區 2"/>
          <p:cNvSpPr txBox="1">
            <a:spLocks/>
          </p:cNvSpPr>
          <p:nvPr/>
        </p:nvSpPr>
        <p:spPr>
          <a:xfrm>
            <a:off x="457200" y="1270001"/>
            <a:ext cx="8229600" cy="874954"/>
          </a:xfrm>
          <a:prstGeom prst="rect">
            <a:avLst/>
          </a:prstGeom>
        </p:spPr>
        <p:txBody>
          <a:bodyPr vert="horz" lIns="68580" tIns="34290" rIns="68580" bIns="34290" rtlCol="0" anchor="t">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2400" b="1" dirty="0"/>
          </a:p>
        </p:txBody>
      </p:sp>
      <p:pic>
        <p:nvPicPr>
          <p:cNvPr id="10" name="圖片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04240" y="2279891"/>
            <a:ext cx="2455352" cy="1170000"/>
          </a:xfrm>
          <a:prstGeom prst="rect">
            <a:avLst/>
          </a:prstGeom>
        </p:spPr>
      </p:pic>
      <p:pic>
        <p:nvPicPr>
          <p:cNvPr id="11" name="內容版面配置區 4">
            <a:extLst>
              <a:ext uri="{FF2B5EF4-FFF2-40B4-BE49-F238E27FC236}">
                <a16:creationId xmlns:a16="http://schemas.microsoft.com/office/drawing/2014/main" id="{FE2BA5A9-201A-0A4A-86A6-790481BE95F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4240" y="3584826"/>
            <a:ext cx="3820094" cy="2765173"/>
          </a:xfrm>
          <a:prstGeom prst="rect">
            <a:avLst/>
          </a:prstGeom>
        </p:spPr>
      </p:pic>
    </p:spTree>
    <p:extLst>
      <p:ext uri="{BB962C8B-B14F-4D97-AF65-F5344CB8AC3E}">
        <p14:creationId xmlns:p14="http://schemas.microsoft.com/office/powerpoint/2010/main" val="3586701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6153" y="1138454"/>
            <a:ext cx="7818415" cy="4590000"/>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749880"/>
            <a:ext cx="9146995" cy="5358240"/>
          </a:xfrm>
          <a:prstGeom prst="rect">
            <a:avLst/>
          </a:prstGeom>
        </p:spPr>
      </p:pic>
      <p:sp>
        <p:nvSpPr>
          <p:cNvPr id="5" name="矩形 4"/>
          <p:cNvSpPr/>
          <p:nvPr/>
        </p:nvSpPr>
        <p:spPr>
          <a:xfrm>
            <a:off x="3124890" y="6507259"/>
            <a:ext cx="5861092" cy="276999"/>
          </a:xfrm>
          <a:prstGeom prst="rect">
            <a:avLst/>
          </a:prstGeom>
        </p:spPr>
        <p:txBody>
          <a:bodyPr wrap="none" anchor="t">
            <a:spAutoFit/>
          </a:bodyPr>
          <a:lstStyle/>
          <a:p>
            <a:pPr algn="r"/>
            <a:r>
              <a:rPr lang="en-US" altLang="zh-TW" sz="1200" dirty="0">
                <a:solidFill>
                  <a:schemeClr val="bg1"/>
                </a:solidFill>
                <a:ea typeface="新細明體"/>
              </a:rPr>
              <a:t>Credit by </a:t>
            </a:r>
            <a:r>
              <a:rPr lang="en-US" altLang="zh-TW" sz="1200" i="1" dirty="0">
                <a:solidFill>
                  <a:schemeClr val="bg1"/>
                </a:solidFill>
                <a:ea typeface="新細明體"/>
              </a:rPr>
              <a:t>Data Visualization 101: How To Design Charts and Graphs, by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1753697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922600"/>
            <a:ext cx="9150111" cy="5012800"/>
          </a:xfrm>
          <a:prstGeom prst="rect">
            <a:avLst/>
          </a:prstGeom>
        </p:spPr>
      </p:pic>
      <p:sp>
        <p:nvSpPr>
          <p:cNvPr id="5" name="矩形 4"/>
          <p:cNvSpPr/>
          <p:nvPr/>
        </p:nvSpPr>
        <p:spPr>
          <a:xfrm>
            <a:off x="3124890" y="6538863"/>
            <a:ext cx="5861092" cy="276999"/>
          </a:xfrm>
          <a:prstGeom prst="rect">
            <a:avLst/>
          </a:prstGeom>
        </p:spPr>
        <p:txBody>
          <a:bodyPr wrap="none" anchor="t">
            <a:spAutoFit/>
          </a:bodyPr>
          <a:lstStyle/>
          <a:p>
            <a:pPr algn="r"/>
            <a:r>
              <a:rPr lang="en-US" altLang="zh-TW" sz="1200" dirty="0">
                <a:solidFill>
                  <a:schemeClr val="bg1"/>
                </a:solidFill>
                <a:ea typeface="新細明體"/>
              </a:rPr>
              <a:t>Credit by </a:t>
            </a:r>
            <a:r>
              <a:rPr lang="en-US" altLang="zh-TW" sz="1200" i="1" dirty="0">
                <a:solidFill>
                  <a:schemeClr val="bg1"/>
                </a:solidFill>
                <a:ea typeface="新細明體"/>
              </a:rPr>
              <a:t>Data Visualization 101: How To Design Charts and Graphs, by HubSpot and Visage</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00136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9367"/>
            <a:ext cx="9144000" cy="4459266"/>
          </a:xfrm>
          <a:prstGeom prst="rect">
            <a:avLst/>
          </a:prstGeom>
        </p:spPr>
      </p:pic>
      <p:sp>
        <p:nvSpPr>
          <p:cNvPr id="5" name="矩形 4"/>
          <p:cNvSpPr/>
          <p:nvPr/>
        </p:nvSpPr>
        <p:spPr>
          <a:xfrm>
            <a:off x="3124890" y="6517794"/>
            <a:ext cx="5861092" cy="276999"/>
          </a:xfrm>
          <a:prstGeom prst="rect">
            <a:avLst/>
          </a:prstGeom>
        </p:spPr>
        <p:txBody>
          <a:bodyPr wrap="none" anchor="t">
            <a:spAutoFit/>
          </a:bodyPr>
          <a:lstStyle/>
          <a:p>
            <a:pPr algn="r"/>
            <a:r>
              <a:rPr lang="en-US" altLang="zh-TW" sz="1200" dirty="0">
                <a:solidFill>
                  <a:schemeClr val="bg1"/>
                </a:solidFill>
                <a:ea typeface="新細明體"/>
              </a:rPr>
              <a:t>Credit by </a:t>
            </a:r>
            <a:r>
              <a:rPr lang="en-US" altLang="zh-TW" sz="1200" i="1" dirty="0">
                <a:solidFill>
                  <a:schemeClr val="bg1"/>
                </a:solidFill>
                <a:ea typeface="新細明體"/>
              </a:rPr>
              <a:t>Data Visualization 101: How To Design Charts and Graphs, by HubSpot and Visage</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37318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11067"/>
            <a:ext cx="9144000" cy="4835867"/>
          </a:xfrm>
          <a:prstGeom prst="rect">
            <a:avLst/>
          </a:prstGeom>
        </p:spPr>
      </p:pic>
      <p:sp>
        <p:nvSpPr>
          <p:cNvPr id="5" name="矩形 4"/>
          <p:cNvSpPr/>
          <p:nvPr/>
        </p:nvSpPr>
        <p:spPr>
          <a:xfrm>
            <a:off x="3156493" y="6528328"/>
            <a:ext cx="5861092" cy="276999"/>
          </a:xfrm>
          <a:prstGeom prst="rect">
            <a:avLst/>
          </a:prstGeom>
        </p:spPr>
        <p:txBody>
          <a:bodyPr wrap="none" anchor="t">
            <a:spAutoFit/>
          </a:bodyPr>
          <a:lstStyle/>
          <a:p>
            <a:pPr algn="r"/>
            <a:r>
              <a:rPr lang="en-US" altLang="zh-TW" sz="1200" dirty="0">
                <a:solidFill>
                  <a:schemeClr val="bg1"/>
                </a:solidFill>
                <a:ea typeface="新細明體"/>
              </a:rPr>
              <a:t>Credit by </a:t>
            </a:r>
            <a:r>
              <a:rPr lang="en-US" altLang="zh-TW" sz="1200" i="1" dirty="0">
                <a:solidFill>
                  <a:schemeClr val="bg1"/>
                </a:solidFill>
                <a:ea typeface="新細明體"/>
              </a:rPr>
              <a:t>Data Visualization 101: How To Design Charts and Graphs, by HubSpot and Visage</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003870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801215"/>
            <a:ext cx="9144000" cy="5255571"/>
          </a:xfrm>
          <a:prstGeom prst="rect">
            <a:avLst/>
          </a:prstGeom>
        </p:spPr>
      </p:pic>
      <p:sp>
        <p:nvSpPr>
          <p:cNvPr id="5" name="矩形 4"/>
          <p:cNvSpPr/>
          <p:nvPr/>
        </p:nvSpPr>
        <p:spPr>
          <a:xfrm>
            <a:off x="3124890" y="6496724"/>
            <a:ext cx="5861092" cy="276999"/>
          </a:xfrm>
          <a:prstGeom prst="rect">
            <a:avLst/>
          </a:prstGeom>
        </p:spPr>
        <p:txBody>
          <a:bodyPr wrap="none" anchor="t">
            <a:spAutoFit/>
          </a:bodyPr>
          <a:lstStyle/>
          <a:p>
            <a:pPr algn="r"/>
            <a:r>
              <a:rPr lang="en-US" altLang="zh-TW" sz="1200" dirty="0">
                <a:solidFill>
                  <a:schemeClr val="bg1"/>
                </a:solidFill>
                <a:ea typeface="新細明體"/>
              </a:rPr>
              <a:t>Credit by </a:t>
            </a:r>
            <a:r>
              <a:rPr lang="en-US" altLang="zh-TW" sz="1200" i="1" dirty="0">
                <a:solidFill>
                  <a:schemeClr val="bg1"/>
                </a:solidFill>
                <a:ea typeface="新細明體"/>
              </a:rPr>
              <a:t>Data Visualization 101: How To Design Charts and Graphs, by HubSpot and Visage</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52328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fontScale="92500" lnSpcReduction="20000"/>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3960542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06641"/>
            <a:ext cx="9144000" cy="4444718"/>
          </a:xfrm>
          <a:prstGeom prst="rect">
            <a:avLst/>
          </a:prstGeom>
        </p:spPr>
      </p:pic>
      <p:sp>
        <p:nvSpPr>
          <p:cNvPr id="5" name="矩形 4"/>
          <p:cNvSpPr/>
          <p:nvPr/>
        </p:nvSpPr>
        <p:spPr>
          <a:xfrm>
            <a:off x="3156493" y="6517794"/>
            <a:ext cx="5861092" cy="276999"/>
          </a:xfrm>
          <a:prstGeom prst="rect">
            <a:avLst/>
          </a:prstGeom>
        </p:spPr>
        <p:txBody>
          <a:bodyPr wrap="none" anchor="t">
            <a:spAutoFit/>
          </a:bodyPr>
          <a:lstStyle/>
          <a:p>
            <a:pPr algn="r"/>
            <a:r>
              <a:rPr lang="en-US" altLang="zh-TW" sz="1200" dirty="0">
                <a:solidFill>
                  <a:schemeClr val="bg1"/>
                </a:solidFill>
                <a:ea typeface="新細明體"/>
              </a:rPr>
              <a:t>Credit by </a:t>
            </a:r>
            <a:r>
              <a:rPr lang="en-US" altLang="zh-TW" sz="1200" i="1" dirty="0">
                <a:solidFill>
                  <a:schemeClr val="bg1"/>
                </a:solidFill>
                <a:ea typeface="新細明體"/>
              </a:rPr>
              <a:t>Data Visualization 101: How To Design Charts and Graphs, by HubSpot and Visage</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109385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275840" y="-28530"/>
            <a:ext cx="4434527" cy="6414762"/>
          </a:xfrm>
          <a:prstGeom prst="rect">
            <a:avLst/>
          </a:prstGeom>
        </p:spPr>
      </p:pic>
      <p:sp>
        <p:nvSpPr>
          <p:cNvPr id="5" name="文字方塊 4"/>
          <p:cNvSpPr txBox="1"/>
          <p:nvPr/>
        </p:nvSpPr>
        <p:spPr>
          <a:xfrm>
            <a:off x="3214040" y="6514917"/>
            <a:ext cx="5785495"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https://www.datacamp.com/community/tutorials/r-or-python-for-data-analysis</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037741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ggplot2</a:t>
            </a:r>
            <a:endParaRPr kumimoji="1" lang="zh-TW" altLang="en-US" dirty="0"/>
          </a:p>
        </p:txBody>
      </p:sp>
      <p:sp>
        <p:nvSpPr>
          <p:cNvPr id="4" name="副標題 3">
            <a:extLst>
              <a:ext uri="{FF2B5EF4-FFF2-40B4-BE49-F238E27FC236}">
                <a16:creationId xmlns:a16="http://schemas.microsoft.com/office/drawing/2014/main" id="{4334703F-6038-A54D-8E60-768D595F93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8303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ggplot2</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http://ggplot2.org/</a:t>
            </a:r>
          </a:p>
          <a:p>
            <a:pPr>
              <a:lnSpc>
                <a:spcPct val="100000"/>
              </a:lnSpc>
            </a:pPr>
            <a:r>
              <a:rPr lang="en-US" altLang="zh-TW" dirty="0"/>
              <a:t>one of the best static visualization packages in </a:t>
            </a:r>
            <a:r>
              <a:rPr lang="en-US" altLang="zh-TW" i="1" dirty="0"/>
              <a:t>R</a:t>
            </a:r>
          </a:p>
          <a:p>
            <a:pPr>
              <a:lnSpc>
                <a:spcPct val="100000"/>
              </a:lnSpc>
            </a:pPr>
            <a:r>
              <a:rPr lang="en-US" altLang="zh-TW" dirty="0"/>
              <a:t>a plotting system for R, based on the grammar of graphics, which tries to take the good parts of base and lattice graphics and none of the bad parts. It takes care of many of the fiddly details that make plotting a hassle (like drawing legends) as well as providing a powerful model of graphics that makes it easy to produce complex multi-layered graphics.</a:t>
            </a:r>
            <a:endParaRPr kumimoji="1" lang="zh-TW" altLang="en-US" dirty="0"/>
          </a:p>
        </p:txBody>
      </p:sp>
    </p:spTree>
    <p:extLst>
      <p:ext uri="{BB962C8B-B14F-4D97-AF65-F5344CB8AC3E}">
        <p14:creationId xmlns:p14="http://schemas.microsoft.com/office/powerpoint/2010/main" val="3274007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ggplot2 call</a:t>
            </a:r>
            <a:endParaRPr kumimoji="1" lang="zh-TW" altLang="en-US" dirty="0"/>
          </a:p>
        </p:txBody>
      </p:sp>
      <p:sp>
        <p:nvSpPr>
          <p:cNvPr id="4" name="內容版面配置區 3"/>
          <p:cNvSpPr>
            <a:spLocks noGrp="1"/>
          </p:cNvSpPr>
          <p:nvPr>
            <p:ph idx="1"/>
          </p:nvPr>
        </p:nvSpPr>
        <p:spPr/>
        <p:txBody>
          <a:bodyPr>
            <a:normAutofit/>
          </a:bodyPr>
          <a:lstStyle/>
          <a:p>
            <a:pPr>
              <a:lnSpc>
                <a:spcPct val="100000"/>
              </a:lnSpc>
            </a:pPr>
            <a:r>
              <a:rPr lang="en-US" altLang="zh-TW" sz="2400" dirty="0" err="1">
                <a:solidFill>
                  <a:schemeClr val="accent1"/>
                </a:solidFill>
                <a:ea typeface="Courier" charset="0"/>
                <a:cs typeface="Courier" charset="0"/>
              </a:rPr>
              <a:t>ggplot.R</a:t>
            </a:r>
            <a:endParaRPr lang="en-US" altLang="zh-TW" sz="2400" dirty="0">
              <a:solidFill>
                <a:schemeClr val="accent1"/>
              </a:solidFill>
              <a:ea typeface="Courier" charset="0"/>
              <a:cs typeface="Courier" charset="0"/>
            </a:endParaRPr>
          </a:p>
          <a:p>
            <a:pPr>
              <a:lnSpc>
                <a:spcPct val="100000"/>
              </a:lnSpc>
            </a:pPr>
            <a:r>
              <a:rPr lang="en-US" altLang="zh-TW" sz="2400" dirty="0">
                <a:ea typeface="Courier" charset="0"/>
                <a:cs typeface="Courier" charset="0"/>
              </a:rPr>
              <a:t>Which one will you use?</a:t>
            </a:r>
          </a:p>
          <a:p>
            <a:pPr marL="342900" lvl="1" indent="0">
              <a:lnSpc>
                <a:spcPct val="100000"/>
              </a:lnSpc>
              <a:buNone/>
            </a:pPr>
            <a:r>
              <a:rPr lang="en-US" altLang="zh-TW" sz="2000" dirty="0" err="1">
                <a:latin typeface="Courier" charset="0"/>
                <a:ea typeface="Courier" charset="0"/>
                <a:cs typeface="Courier" charset="0"/>
              </a:rPr>
              <a:t>ggplot</a:t>
            </a:r>
            <a:r>
              <a:rPr lang="en-US" altLang="zh-TW" sz="2000" dirty="0">
                <a:latin typeface="Courier" charset="0"/>
                <a:ea typeface="Courier" charset="0"/>
                <a:cs typeface="Courier" charset="0"/>
              </a:rPr>
              <a:t>(data = faithful, mapping = </a:t>
            </a:r>
            <a:r>
              <a:rPr lang="en-US" altLang="zh-TW" sz="2000" dirty="0" err="1">
                <a:latin typeface="Courier" charset="0"/>
                <a:ea typeface="Courier" charset="0"/>
                <a:cs typeface="Courier" charset="0"/>
              </a:rPr>
              <a:t>aes</a:t>
            </a:r>
            <a:r>
              <a:rPr lang="en-US" altLang="zh-TW" sz="2000" dirty="0">
                <a:latin typeface="Courier" charset="0"/>
                <a:ea typeface="Courier" charset="0"/>
                <a:cs typeface="Courier" charset="0"/>
              </a:rPr>
              <a:t>(x = eruptions)) + </a:t>
            </a:r>
            <a:r>
              <a:rPr lang="en-US" altLang="zh-TW" sz="2000" dirty="0" err="1">
                <a:latin typeface="Courier" charset="0"/>
                <a:ea typeface="Courier" charset="0"/>
                <a:cs typeface="Courier" charset="0"/>
              </a:rPr>
              <a:t>geom_freqpoly</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binwidth</a:t>
            </a:r>
            <a:r>
              <a:rPr lang="en-US" altLang="zh-TW" sz="2000" dirty="0">
                <a:latin typeface="Courier" charset="0"/>
                <a:ea typeface="Courier" charset="0"/>
                <a:cs typeface="Courier" charset="0"/>
              </a:rPr>
              <a:t> = 0.25)</a:t>
            </a:r>
          </a:p>
          <a:p>
            <a:pPr marL="342900" lvl="1" indent="0">
              <a:lnSpc>
                <a:spcPct val="100000"/>
              </a:lnSpc>
              <a:buNone/>
            </a:pPr>
            <a:endParaRPr lang="en-US" altLang="zh-TW" sz="2000" dirty="0">
              <a:latin typeface="Courier" charset="0"/>
              <a:ea typeface="Courier" charset="0"/>
              <a:cs typeface="Courier" charset="0"/>
            </a:endParaRPr>
          </a:p>
          <a:p>
            <a:pPr marL="342900" lvl="1" indent="0">
              <a:lnSpc>
                <a:spcPct val="100000"/>
              </a:lnSpc>
              <a:buNone/>
            </a:pPr>
            <a:r>
              <a:rPr lang="en-US" altLang="zh-TW" sz="2000" dirty="0" err="1">
                <a:latin typeface="Courier" charset="0"/>
                <a:ea typeface="Courier" charset="0"/>
                <a:cs typeface="Courier" charset="0"/>
              </a:rPr>
              <a:t>ggplot</a:t>
            </a:r>
            <a:r>
              <a:rPr lang="en-US" altLang="zh-TW" sz="2000" dirty="0">
                <a:latin typeface="Courier" charset="0"/>
                <a:ea typeface="Courier" charset="0"/>
                <a:cs typeface="Courier" charset="0"/>
              </a:rPr>
              <a:t>(faithful, </a:t>
            </a:r>
            <a:r>
              <a:rPr lang="en-US" altLang="zh-TW" sz="2000" dirty="0" err="1">
                <a:latin typeface="Courier" charset="0"/>
                <a:ea typeface="Courier" charset="0"/>
                <a:cs typeface="Courier" charset="0"/>
              </a:rPr>
              <a:t>aes</a:t>
            </a:r>
            <a:r>
              <a:rPr lang="en-US" altLang="zh-TW" sz="2000" dirty="0">
                <a:latin typeface="Courier" charset="0"/>
                <a:ea typeface="Courier" charset="0"/>
                <a:cs typeface="Courier" charset="0"/>
              </a:rPr>
              <a:t>(eruptions)) + </a:t>
            </a:r>
            <a:r>
              <a:rPr lang="en-US" altLang="zh-TW" sz="2000" dirty="0" err="1">
                <a:latin typeface="Courier" charset="0"/>
                <a:ea typeface="Courier" charset="0"/>
                <a:cs typeface="Courier" charset="0"/>
              </a:rPr>
              <a:t>geom_freqpoly</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binwidth</a:t>
            </a:r>
            <a:r>
              <a:rPr lang="en-US" altLang="zh-TW" sz="2000" dirty="0">
                <a:latin typeface="Courier" charset="0"/>
                <a:ea typeface="Courier" charset="0"/>
                <a:cs typeface="Courier" charset="0"/>
              </a:rPr>
              <a:t> = 0.25)</a:t>
            </a:r>
            <a:endParaRPr kumimoji="1" lang="zh-TW" altLang="en-US" sz="2000" dirty="0">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5">
            <a:extLst>
              <a:ext uri="{FF2B5EF4-FFF2-40B4-BE49-F238E27FC236}">
                <a16:creationId xmlns:a16="http://schemas.microsoft.com/office/drawing/2014/main" id="{514C4D66-0192-4DE3-8CDC-97CED347114C}"/>
              </a:ext>
            </a:extLst>
          </p:cNvPr>
          <p:cNvSpPr txBox="1"/>
          <p:nvPr/>
        </p:nvSpPr>
        <p:spPr>
          <a:xfrm>
            <a:off x="5062852" y="6513315"/>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3749536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Box Plot</a:t>
            </a:r>
            <a:endParaRPr kumimoji="1" lang="zh-TW" altLang="en-US" dirty="0"/>
          </a:p>
        </p:txBody>
      </p:sp>
      <p:sp>
        <p:nvSpPr>
          <p:cNvPr id="4" name="副標題 3">
            <a:extLst>
              <a:ext uri="{FF2B5EF4-FFF2-40B4-BE49-F238E27FC236}">
                <a16:creationId xmlns:a16="http://schemas.microsoft.com/office/drawing/2014/main" id="{4334703F-6038-A54D-8E60-768D595F93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0330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6153" y="1138454"/>
            <a:ext cx="7818415" cy="4590000"/>
          </a:xfrm>
          <a:prstGeom prst="rect">
            <a:avLst/>
          </a:prstGeom>
        </p:spPr>
      </p:pic>
      <p:sp>
        <p:nvSpPr>
          <p:cNvPr id="4" name="標題 3"/>
          <p:cNvSpPr>
            <a:spLocks noGrp="1"/>
          </p:cNvSpPr>
          <p:nvPr>
            <p:ph type="title"/>
          </p:nvPr>
        </p:nvSpPr>
        <p:spPr/>
        <p:txBody>
          <a:bodyPr/>
          <a:lstStyle/>
          <a:p>
            <a:r>
              <a:rPr kumimoji="1" lang="en-US" altLang="zh-TW" dirty="0"/>
              <a:t>Boxplot</a:t>
            </a:r>
            <a:endParaRPr kumimoji="1" lang="zh-TW" altLang="en-US" dirty="0"/>
          </a:p>
        </p:txBody>
      </p:sp>
      <p:pic>
        <p:nvPicPr>
          <p:cNvPr id="7" name="圖片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33926" y="1788765"/>
            <a:ext cx="2962943" cy="4079102"/>
          </a:xfrm>
          <a:prstGeom prst="rect">
            <a:avLst/>
          </a:prstGeom>
        </p:spPr>
      </p:pic>
      <p:pic>
        <p:nvPicPr>
          <p:cNvPr id="8" name="圖片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800500" y="1788765"/>
            <a:ext cx="897467" cy="4079102"/>
          </a:xfrm>
          <a:prstGeom prst="rect">
            <a:avLst/>
          </a:prstGeom>
        </p:spPr>
      </p:pic>
      <p:pic>
        <p:nvPicPr>
          <p:cNvPr id="9" name="圖片 8"/>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697967" y="1788765"/>
            <a:ext cx="1686938" cy="4079102"/>
          </a:xfrm>
          <a:prstGeom prst="rect">
            <a:avLst/>
          </a:prstGeom>
        </p:spPr>
      </p:pic>
      <p:pic>
        <p:nvPicPr>
          <p:cNvPr id="10" name="圖片 9"/>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959231" y="1788765"/>
            <a:ext cx="1841269" cy="4079102"/>
          </a:xfrm>
          <a:prstGeom prst="rect">
            <a:avLst/>
          </a:prstGeom>
        </p:spPr>
      </p:pic>
      <p:sp>
        <p:nvSpPr>
          <p:cNvPr id="11" name="文字方塊 10"/>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5" name="文字方塊 5">
            <a:extLst>
              <a:ext uri="{FF2B5EF4-FFF2-40B4-BE49-F238E27FC236}">
                <a16:creationId xmlns:a16="http://schemas.microsoft.com/office/drawing/2014/main" id="{82FD968A-2E73-4463-B53E-AD66982586E8}"/>
              </a:ext>
            </a:extLst>
          </p:cNvPr>
          <p:cNvSpPr txBox="1"/>
          <p:nvPr/>
        </p:nvSpPr>
        <p:spPr>
          <a:xfrm>
            <a:off x="5294613" y="6574126"/>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14120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F019-0B04-B142-AC14-B457F9A0FF1B}"/>
              </a:ext>
            </a:extLst>
          </p:cNvPr>
          <p:cNvSpPr>
            <a:spLocks noGrp="1"/>
          </p:cNvSpPr>
          <p:nvPr>
            <p:ph type="title"/>
          </p:nvPr>
        </p:nvSpPr>
        <p:spPr/>
        <p:txBody>
          <a:bodyPr/>
          <a:lstStyle/>
          <a:p>
            <a:r>
              <a:rPr lang="en-US" dirty="0"/>
              <a:t>Notch</a:t>
            </a:r>
          </a:p>
        </p:txBody>
      </p:sp>
      <p:pic>
        <p:nvPicPr>
          <p:cNvPr id="4" name="Picture 3">
            <a:extLst>
              <a:ext uri="{FF2B5EF4-FFF2-40B4-BE49-F238E27FC236}">
                <a16:creationId xmlns:a16="http://schemas.microsoft.com/office/drawing/2014/main" id="{E94D58ED-0DC3-304F-92DC-3513BF9500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87788" y="1532880"/>
            <a:ext cx="7768424" cy="4549868"/>
          </a:xfrm>
          <a:prstGeom prst="rect">
            <a:avLst/>
          </a:prstGeom>
        </p:spPr>
      </p:pic>
    </p:spTree>
    <p:extLst>
      <p:ext uri="{BB962C8B-B14F-4D97-AF65-F5344CB8AC3E}">
        <p14:creationId xmlns:p14="http://schemas.microsoft.com/office/powerpoint/2010/main" val="2407174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boxplot</a:t>
            </a:r>
            <a:endParaRPr kumimoji="1" lang="zh-TW" altLang="en-US" dirty="0"/>
          </a:p>
        </p:txBody>
      </p:sp>
      <p:sp>
        <p:nvSpPr>
          <p:cNvPr id="4" name="內容版面配置區 3"/>
          <p:cNvSpPr>
            <a:spLocks noGrp="1"/>
          </p:cNvSpPr>
          <p:nvPr>
            <p:ph idx="1"/>
          </p:nvPr>
        </p:nvSpPr>
        <p:spPr/>
        <p:txBody>
          <a:bodyPr>
            <a:normAutofit fontScale="85000" lnSpcReduction="10000"/>
          </a:bodyPr>
          <a:lstStyle/>
          <a:p>
            <a:pPr>
              <a:lnSpc>
                <a:spcPct val="150000"/>
              </a:lnSpc>
            </a:pPr>
            <a:r>
              <a:rPr kumimoji="1" lang="en-US" altLang="zh-TW" sz="2600" dirty="0" err="1">
                <a:solidFill>
                  <a:schemeClr val="accent1"/>
                </a:solidFill>
              </a:rPr>
              <a:t>boxplot.R</a:t>
            </a:r>
            <a:endParaRPr kumimoji="1" lang="en-US" altLang="zh-TW" sz="2600" dirty="0">
              <a:solidFill>
                <a:schemeClr val="accent1"/>
              </a:solidFill>
            </a:endParaRPr>
          </a:p>
          <a:p>
            <a:pPr marL="457200" lvl="1" indent="-42862">
              <a:lnSpc>
                <a:spcPct val="150000"/>
              </a:lnSpc>
              <a:buNone/>
            </a:pPr>
            <a:r>
              <a:rPr kumimoji="1" lang="en-US" altLang="zh-TW" sz="2200" dirty="0" err="1">
                <a:latin typeface="Courier" charset="0"/>
                <a:ea typeface="Courier" charset="0"/>
                <a:cs typeface="Courier" charset="0"/>
              </a:rPr>
              <a:t>ggplot</a:t>
            </a:r>
            <a:r>
              <a:rPr kumimoji="1" lang="en-US" altLang="zh-TW" sz="2200" dirty="0">
                <a:latin typeface="Courier" charset="0"/>
                <a:ea typeface="Courier" charset="0"/>
                <a:cs typeface="Courier" charset="0"/>
              </a:rPr>
              <a:t>(data = mpg, mapping = </a:t>
            </a:r>
            <a:r>
              <a:rPr kumimoji="1" lang="en-US" altLang="zh-TW" sz="2200" dirty="0" err="1">
                <a:latin typeface="Courier" charset="0"/>
                <a:ea typeface="Courier" charset="0"/>
                <a:cs typeface="Courier" charset="0"/>
              </a:rPr>
              <a:t>aes</a:t>
            </a:r>
            <a:r>
              <a:rPr kumimoji="1" lang="en-US" altLang="zh-TW" sz="2200" dirty="0">
                <a:latin typeface="Courier" charset="0"/>
                <a:ea typeface="Courier" charset="0"/>
                <a:cs typeface="Courier" charset="0"/>
              </a:rPr>
              <a:t>(x = class, y = </a:t>
            </a:r>
            <a:r>
              <a:rPr kumimoji="1" lang="en-US" altLang="zh-TW" sz="2200" dirty="0" err="1">
                <a:latin typeface="Courier" charset="0"/>
                <a:ea typeface="Courier" charset="0"/>
                <a:cs typeface="Courier" charset="0"/>
              </a:rPr>
              <a:t>hwy</a:t>
            </a:r>
            <a:r>
              <a:rPr kumimoji="1" lang="en-US" altLang="zh-TW" sz="2200" dirty="0">
                <a:latin typeface="Courier" charset="0"/>
                <a:ea typeface="Courier" charset="0"/>
                <a:cs typeface="Courier" charset="0"/>
              </a:rPr>
              <a:t>)) +  </a:t>
            </a:r>
            <a:r>
              <a:rPr kumimoji="1" lang="en-US" altLang="zh-TW" sz="2200" dirty="0" err="1">
                <a:latin typeface="Courier" charset="0"/>
                <a:ea typeface="Courier" charset="0"/>
                <a:cs typeface="Courier" charset="0"/>
              </a:rPr>
              <a:t>geom_boxplot</a:t>
            </a:r>
            <a:r>
              <a:rPr kumimoji="1" lang="en-US" altLang="zh-TW" sz="2200" dirty="0">
                <a:latin typeface="Courier" charset="0"/>
                <a:ea typeface="Courier" charset="0"/>
                <a:cs typeface="Courier" charset="0"/>
              </a:rPr>
              <a:t>()</a:t>
            </a:r>
          </a:p>
          <a:p>
            <a:pPr lvl="2">
              <a:lnSpc>
                <a:spcPct val="150000"/>
              </a:lnSpc>
            </a:pPr>
            <a:r>
              <a:rPr kumimoji="1" lang="en-US" altLang="zh-TW" sz="2000" dirty="0"/>
              <a:t>What is problem?</a:t>
            </a:r>
          </a:p>
          <a:p>
            <a:pPr marL="457200" lvl="1" indent="-42862">
              <a:lnSpc>
                <a:spcPct val="150000"/>
              </a:lnSpc>
              <a:buNone/>
            </a:pPr>
            <a:r>
              <a:rPr kumimoji="1" lang="en-US" altLang="zh-TW" sz="2200" dirty="0" err="1">
                <a:latin typeface="Courier" charset="0"/>
                <a:ea typeface="Courier" charset="0"/>
                <a:cs typeface="Courier" charset="0"/>
              </a:rPr>
              <a:t>ggplot</a:t>
            </a:r>
            <a:r>
              <a:rPr kumimoji="1" lang="en-US" altLang="zh-TW" sz="2200" dirty="0">
                <a:latin typeface="Courier" charset="0"/>
                <a:ea typeface="Courier" charset="0"/>
                <a:cs typeface="Courier" charset="0"/>
              </a:rPr>
              <a:t>(data = mpg) + </a:t>
            </a:r>
            <a:r>
              <a:rPr kumimoji="1" lang="en-US" altLang="zh-TW" sz="2200" dirty="0" err="1">
                <a:latin typeface="Courier" charset="0"/>
                <a:ea typeface="Courier" charset="0"/>
                <a:cs typeface="Courier" charset="0"/>
              </a:rPr>
              <a:t>geom_boxplot</a:t>
            </a:r>
            <a:r>
              <a:rPr kumimoji="1" lang="en-US" altLang="zh-TW" sz="2200" dirty="0">
                <a:latin typeface="Courier" charset="0"/>
                <a:ea typeface="Courier" charset="0"/>
                <a:cs typeface="Courier" charset="0"/>
              </a:rPr>
              <a:t>(mapping = </a:t>
            </a:r>
            <a:r>
              <a:rPr kumimoji="1" lang="en-US" altLang="zh-TW" sz="2200" dirty="0" err="1">
                <a:latin typeface="Courier" charset="0"/>
                <a:ea typeface="Courier" charset="0"/>
                <a:cs typeface="Courier" charset="0"/>
              </a:rPr>
              <a:t>aes</a:t>
            </a:r>
            <a:r>
              <a:rPr kumimoji="1" lang="en-US" altLang="zh-TW" sz="2200" dirty="0">
                <a:latin typeface="Courier" charset="0"/>
                <a:ea typeface="Courier" charset="0"/>
                <a:cs typeface="Courier" charset="0"/>
              </a:rPr>
              <a:t>(x = reorder(class, </a:t>
            </a:r>
            <a:r>
              <a:rPr kumimoji="1" lang="en-US" altLang="zh-TW" sz="2200" dirty="0" err="1">
                <a:latin typeface="Courier" charset="0"/>
                <a:ea typeface="Courier" charset="0"/>
                <a:cs typeface="Courier" charset="0"/>
              </a:rPr>
              <a:t>hwy</a:t>
            </a:r>
            <a:r>
              <a:rPr kumimoji="1" lang="en-US" altLang="zh-TW" sz="2200" dirty="0">
                <a:latin typeface="Courier" charset="0"/>
                <a:ea typeface="Courier" charset="0"/>
                <a:cs typeface="Courier" charset="0"/>
              </a:rPr>
              <a:t>, FUN = median), y = </a:t>
            </a:r>
            <a:r>
              <a:rPr kumimoji="1" lang="en-US" altLang="zh-TW" sz="2200" dirty="0" err="1">
                <a:latin typeface="Courier" charset="0"/>
                <a:ea typeface="Courier" charset="0"/>
                <a:cs typeface="Courier" charset="0"/>
              </a:rPr>
              <a:t>hwy</a:t>
            </a:r>
            <a:r>
              <a:rPr kumimoji="1" lang="en-US" altLang="zh-TW" sz="2200" dirty="0">
                <a:latin typeface="Courier" charset="0"/>
                <a:ea typeface="Courier" charset="0"/>
                <a:cs typeface="Courier" charset="0"/>
              </a:rPr>
              <a:t>))</a:t>
            </a:r>
          </a:p>
          <a:p>
            <a:pPr lvl="2">
              <a:lnSpc>
                <a:spcPct val="150000"/>
              </a:lnSpc>
            </a:pPr>
            <a:r>
              <a:rPr kumimoji="1" lang="en-US" altLang="zh-TW" sz="2000" dirty="0"/>
              <a:t>What is problem?</a:t>
            </a:r>
          </a:p>
          <a:p>
            <a:pPr marL="457200" lvl="1" indent="-42862">
              <a:lnSpc>
                <a:spcPct val="150000"/>
              </a:lnSpc>
              <a:buNone/>
            </a:pPr>
            <a:r>
              <a:rPr lang="en-US" altLang="zh-TW" sz="2100" dirty="0" err="1">
                <a:latin typeface="Courier" charset="0"/>
                <a:ea typeface="Courier" charset="0"/>
                <a:cs typeface="Courier" charset="0"/>
              </a:rPr>
              <a:t>ggplot</a:t>
            </a:r>
            <a:r>
              <a:rPr lang="en-US" altLang="zh-TW" sz="2100" dirty="0">
                <a:latin typeface="Courier" charset="0"/>
                <a:ea typeface="Courier" charset="0"/>
                <a:cs typeface="Courier" charset="0"/>
              </a:rPr>
              <a:t>(data = mpg) + </a:t>
            </a:r>
            <a:r>
              <a:rPr lang="en-US" altLang="zh-TW" sz="2100" dirty="0" err="1">
                <a:latin typeface="Courier" charset="0"/>
                <a:ea typeface="Courier" charset="0"/>
                <a:cs typeface="Courier" charset="0"/>
              </a:rPr>
              <a:t>geom_boxplot</a:t>
            </a:r>
            <a:r>
              <a:rPr lang="en-US" altLang="zh-TW" sz="2100" dirty="0">
                <a:latin typeface="Courier" charset="0"/>
                <a:ea typeface="Courier" charset="0"/>
                <a:cs typeface="Courier" charset="0"/>
              </a:rPr>
              <a:t>(mapping = </a:t>
            </a:r>
            <a:r>
              <a:rPr lang="en-US" altLang="zh-TW" sz="2100" dirty="0" err="1">
                <a:latin typeface="Courier" charset="0"/>
                <a:ea typeface="Courier" charset="0"/>
                <a:cs typeface="Courier" charset="0"/>
              </a:rPr>
              <a:t>aes</a:t>
            </a:r>
            <a:r>
              <a:rPr lang="en-US" altLang="zh-TW" sz="2100" dirty="0">
                <a:latin typeface="Courier" charset="0"/>
                <a:ea typeface="Courier" charset="0"/>
                <a:cs typeface="Courier" charset="0"/>
              </a:rPr>
              <a:t>(x = reorder(class, </a:t>
            </a:r>
            <a:r>
              <a:rPr lang="en-US" altLang="zh-TW" sz="2100" dirty="0" err="1">
                <a:latin typeface="Courier" charset="0"/>
                <a:ea typeface="Courier" charset="0"/>
                <a:cs typeface="Courier" charset="0"/>
              </a:rPr>
              <a:t>hwy</a:t>
            </a:r>
            <a:r>
              <a:rPr lang="en-US" altLang="zh-TW" sz="2100" dirty="0">
                <a:latin typeface="Courier" charset="0"/>
                <a:ea typeface="Courier" charset="0"/>
                <a:cs typeface="Courier" charset="0"/>
              </a:rPr>
              <a:t>, FUN = median), y = </a:t>
            </a:r>
            <a:r>
              <a:rPr lang="en-US" altLang="zh-TW" sz="2100" dirty="0" err="1">
                <a:latin typeface="Courier" charset="0"/>
                <a:ea typeface="Courier" charset="0"/>
                <a:cs typeface="Courier" charset="0"/>
              </a:rPr>
              <a:t>hwy</a:t>
            </a:r>
            <a:r>
              <a:rPr lang="en-US" altLang="zh-TW" sz="2100" dirty="0">
                <a:latin typeface="Courier" charset="0"/>
                <a:ea typeface="Courier" charset="0"/>
                <a:cs typeface="Courier" charset="0"/>
              </a:rPr>
              <a:t>)) + </a:t>
            </a:r>
            <a:r>
              <a:rPr lang="en-US" altLang="zh-TW" sz="2100" dirty="0" err="1">
                <a:latin typeface="Courier" charset="0"/>
                <a:ea typeface="Courier" charset="0"/>
                <a:cs typeface="Courier" charset="0"/>
              </a:rPr>
              <a:t>coord_flip</a:t>
            </a:r>
            <a:r>
              <a:rPr lang="en-US" altLang="zh-TW" sz="2100" dirty="0">
                <a:latin typeface="Courier" charset="0"/>
                <a:ea typeface="Courier" charset="0"/>
                <a:cs typeface="Courier" charset="0"/>
              </a:rPr>
              <a:t>()</a:t>
            </a:r>
            <a:endParaRPr kumimoji="1" lang="zh-TW" altLang="en-US" sz="2100" dirty="0">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5">
            <a:extLst>
              <a:ext uri="{FF2B5EF4-FFF2-40B4-BE49-F238E27FC236}">
                <a16:creationId xmlns:a16="http://schemas.microsoft.com/office/drawing/2014/main" id="{3BB05406-44C9-4514-A3CA-7C341DA2C42D}"/>
              </a:ext>
            </a:extLst>
          </p:cNvPr>
          <p:cNvSpPr txBox="1"/>
          <p:nvPr/>
        </p:nvSpPr>
        <p:spPr>
          <a:xfrm>
            <a:off x="5062852" y="6513315"/>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1667306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Two variables?</a:t>
            </a:r>
            <a:endParaRPr kumimoji="1" lang="zh-TW" altLang="en-US" dirty="0"/>
          </a:p>
        </p:txBody>
      </p:sp>
      <p:sp>
        <p:nvSpPr>
          <p:cNvPr id="4" name="副標題 3">
            <a:extLst>
              <a:ext uri="{FF2B5EF4-FFF2-40B4-BE49-F238E27FC236}">
                <a16:creationId xmlns:a16="http://schemas.microsoft.com/office/drawing/2014/main" id="{4334703F-6038-A54D-8E60-768D595F93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5445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fontScale="85000" lnSpcReduction="10000"/>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2"/>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208720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Visually checking relationships between two variables</a:t>
            </a:r>
            <a:endParaRPr kumimoji="1" lang="zh-TW" altLang="en-US" dirty="0"/>
          </a:p>
        </p:txBody>
      </p:sp>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rPr>
              <a:t> Is there a relationship </a:t>
            </a:r>
          </a:p>
          <a:p>
            <a:pPr lvl="1">
              <a:lnSpc>
                <a:spcPct val="100000"/>
              </a:lnSpc>
            </a:pPr>
            <a:r>
              <a:rPr lang="en-US" altLang="zh-TW" dirty="0">
                <a:solidFill>
                  <a:schemeClr val="bg2">
                    <a:lumMod val="25000"/>
                  </a:schemeClr>
                </a:solidFill>
              </a:rPr>
              <a:t>between the </a:t>
            </a:r>
            <a:r>
              <a:rPr lang="en-US" altLang="zh-TW" i="1" dirty="0">
                <a:solidFill>
                  <a:schemeClr val="bg2">
                    <a:lumMod val="25000"/>
                  </a:schemeClr>
                </a:solidFill>
              </a:rPr>
              <a:t>two inputs</a:t>
            </a:r>
            <a:r>
              <a:rPr lang="en-US" altLang="zh-TW" dirty="0">
                <a:solidFill>
                  <a:schemeClr val="bg2">
                    <a:lumMod val="25000"/>
                  </a:schemeClr>
                </a:solidFill>
              </a:rPr>
              <a:t> age and income in my data?</a:t>
            </a:r>
          </a:p>
          <a:p>
            <a:pPr lvl="1">
              <a:lnSpc>
                <a:spcPct val="100000"/>
              </a:lnSpc>
            </a:pPr>
            <a:r>
              <a:rPr lang="en-US" altLang="zh-TW" dirty="0">
                <a:solidFill>
                  <a:schemeClr val="bg2">
                    <a:lumMod val="25000"/>
                  </a:schemeClr>
                </a:solidFill>
              </a:rPr>
              <a:t>between the </a:t>
            </a:r>
            <a:r>
              <a:rPr lang="en-US" altLang="zh-TW" i="1" dirty="0">
                <a:solidFill>
                  <a:schemeClr val="bg2">
                    <a:lumMod val="25000"/>
                  </a:schemeClr>
                </a:solidFill>
              </a:rPr>
              <a:t>input</a:t>
            </a:r>
            <a:r>
              <a:rPr lang="en-US" altLang="zh-TW" dirty="0">
                <a:solidFill>
                  <a:schemeClr val="bg2">
                    <a:lumMod val="25000"/>
                  </a:schemeClr>
                </a:solidFill>
              </a:rPr>
              <a:t> marital status and the </a:t>
            </a:r>
            <a:r>
              <a:rPr lang="en-US" altLang="zh-TW" i="1" dirty="0">
                <a:solidFill>
                  <a:schemeClr val="bg2">
                    <a:lumMod val="25000"/>
                  </a:schemeClr>
                </a:solidFill>
              </a:rPr>
              <a:t>output</a:t>
            </a:r>
            <a:r>
              <a:rPr lang="en-US" altLang="zh-TW" dirty="0">
                <a:solidFill>
                  <a:schemeClr val="bg2">
                    <a:lumMod val="25000"/>
                  </a:schemeClr>
                </a:solidFill>
              </a:rPr>
              <a:t> health</a:t>
            </a:r>
          </a:p>
          <a:p>
            <a:pPr>
              <a:lnSpc>
                <a:spcPct val="100000"/>
              </a:lnSpc>
            </a:pPr>
            <a:r>
              <a:rPr lang="en-US" altLang="zh-TW" dirty="0">
                <a:solidFill>
                  <a:schemeClr val="bg2">
                    <a:lumMod val="25000"/>
                  </a:schemeClr>
                </a:solidFill>
              </a:rPr>
              <a:t>What kind of relationship, and how strong?</a:t>
            </a:r>
          </a:p>
        </p:txBody>
      </p:sp>
      <p:sp>
        <p:nvSpPr>
          <p:cNvPr id="2" name="TextBox 1">
            <a:extLst>
              <a:ext uri="{FF2B5EF4-FFF2-40B4-BE49-F238E27FC236}">
                <a16:creationId xmlns:a16="http://schemas.microsoft.com/office/drawing/2014/main" id="{194EB9AD-95B5-4B5A-9BEC-ED760CE35336}"/>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544288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Scatter Plots</a:t>
            </a:r>
            <a:endParaRPr kumimoji="1" lang="zh-TW" altLang="en-US" dirty="0"/>
          </a:p>
        </p:txBody>
      </p:sp>
      <p:sp>
        <p:nvSpPr>
          <p:cNvPr id="4" name="副標題 3">
            <a:extLst>
              <a:ext uri="{FF2B5EF4-FFF2-40B4-BE49-F238E27FC236}">
                <a16:creationId xmlns:a16="http://schemas.microsoft.com/office/drawing/2014/main" id="{4334703F-6038-A54D-8E60-768D595F93DD}"/>
              </a:ext>
            </a:extLst>
          </p:cNvPr>
          <p:cNvSpPr>
            <a:spLocks noGrp="1"/>
          </p:cNvSpPr>
          <p:nvPr>
            <p:ph type="subTitle" idx="1"/>
          </p:nvPr>
        </p:nvSpPr>
        <p:spPr/>
        <p:txBody>
          <a:bodyPr/>
          <a:lstStyle/>
          <a:p>
            <a:pPr>
              <a:lnSpc>
                <a:spcPct val="100000"/>
              </a:lnSpc>
            </a:pPr>
            <a:r>
              <a:rPr lang="en-US" dirty="0">
                <a:solidFill>
                  <a:schemeClr val="bg1"/>
                </a:solidFill>
              </a:rPr>
              <a:t>Two numerical variables</a:t>
            </a:r>
          </a:p>
        </p:txBody>
      </p:sp>
    </p:spTree>
    <p:extLst>
      <p:ext uri="{BB962C8B-B14F-4D97-AF65-F5344CB8AC3E}">
        <p14:creationId xmlns:p14="http://schemas.microsoft.com/office/powerpoint/2010/main" val="1195046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Two continuous variables</a:t>
            </a:r>
            <a:endParaRPr kumimoji="1" lang="zh-TW" altLang="en-US" dirty="0"/>
          </a:p>
        </p:txBody>
      </p:sp>
      <p:sp>
        <p:nvSpPr>
          <p:cNvPr id="4" name="內容版面配置區 3"/>
          <p:cNvSpPr>
            <a:spLocks noGrp="1"/>
          </p:cNvSpPr>
          <p:nvPr>
            <p:ph idx="1"/>
          </p:nvPr>
        </p:nvSpPr>
        <p:spPr/>
        <p:txBody>
          <a:bodyPr>
            <a:normAutofit/>
          </a:bodyPr>
          <a:lstStyle/>
          <a:p>
            <a:pPr>
              <a:lnSpc>
                <a:spcPct val="100000"/>
              </a:lnSpc>
            </a:pPr>
            <a:r>
              <a:rPr kumimoji="1" lang="en-US" altLang="zh-TW" dirty="0"/>
              <a:t>Relation between carat &amp; price</a:t>
            </a:r>
          </a:p>
          <a:p>
            <a:pPr lvl="1">
              <a:lnSpc>
                <a:spcPct val="100000"/>
              </a:lnSpc>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(data = diamonds) +</a:t>
            </a:r>
            <a:r>
              <a:rPr kumimoji="1" lang="zh-TW" altLang="en-US" sz="1800" dirty="0">
                <a:latin typeface="Courier" charset="0"/>
                <a:ea typeface="Courier" charset="0"/>
                <a:cs typeface="Courier" charset="0"/>
              </a:rPr>
              <a:t>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(mapping =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 = carat, y = price))</a:t>
            </a:r>
          </a:p>
          <a:p>
            <a:pPr lvl="2">
              <a:lnSpc>
                <a:spcPct val="100000"/>
              </a:lnSpc>
            </a:pPr>
            <a:r>
              <a:rPr kumimoji="1" lang="en-US" altLang="zh-TW" sz="2000" dirty="0"/>
              <a:t>What is problem?</a:t>
            </a:r>
          </a:p>
          <a:p>
            <a:pPr lvl="1">
              <a:lnSpc>
                <a:spcPct val="100000"/>
              </a:lnSpc>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(data = diamonds) +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(mapping =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 = carat, y = price), alpha = 1 / 100)</a:t>
            </a:r>
          </a:p>
          <a:p>
            <a:pPr lvl="2">
              <a:lnSpc>
                <a:spcPct val="100000"/>
              </a:lnSpc>
            </a:pPr>
            <a:r>
              <a:rPr kumimoji="1" lang="en-US" altLang="zh-TW" sz="2000" dirty="0"/>
              <a:t>What is problem?</a:t>
            </a:r>
          </a:p>
          <a:p>
            <a:pPr lvl="1">
              <a:lnSpc>
                <a:spcPct val="100000"/>
              </a:lnSpc>
            </a:pPr>
            <a:r>
              <a:rPr lang="en-US" altLang="zh-TW" sz="1800" dirty="0" err="1">
                <a:latin typeface="Courier" charset="0"/>
                <a:ea typeface="Courier" charset="0"/>
                <a:cs typeface="Courier" charset="0"/>
              </a:rPr>
              <a:t>ggplot</a:t>
            </a:r>
            <a:r>
              <a:rPr lang="en-US" altLang="zh-TW" sz="1800" dirty="0">
                <a:latin typeface="Courier" charset="0"/>
                <a:ea typeface="Courier" charset="0"/>
                <a:cs typeface="Courier" charset="0"/>
              </a:rPr>
              <a:t>(data = smaller) + geom_bin2d(mapping = </a:t>
            </a:r>
            <a:r>
              <a:rPr lang="en-US" altLang="zh-TW" sz="1800" dirty="0" err="1">
                <a:latin typeface="Courier" charset="0"/>
                <a:ea typeface="Courier" charset="0"/>
                <a:cs typeface="Courier" charset="0"/>
              </a:rPr>
              <a:t>aes</a:t>
            </a:r>
            <a:r>
              <a:rPr lang="en-US" altLang="zh-TW" sz="1800" dirty="0">
                <a:latin typeface="Courier" charset="0"/>
                <a:ea typeface="Courier" charset="0"/>
                <a:cs typeface="Courier" charset="0"/>
              </a:rPr>
              <a:t>(x = carat, y = price)) </a:t>
            </a:r>
            <a:endParaRPr kumimoji="1" lang="en-US" altLang="zh-TW" sz="1800" dirty="0">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5">
            <a:extLst>
              <a:ext uri="{FF2B5EF4-FFF2-40B4-BE49-F238E27FC236}">
                <a16:creationId xmlns:a16="http://schemas.microsoft.com/office/drawing/2014/main" id="{4D9E0735-FA57-4488-BB23-8268112161B2}"/>
              </a:ext>
            </a:extLst>
          </p:cNvPr>
          <p:cNvSpPr txBox="1"/>
          <p:nvPr/>
        </p:nvSpPr>
        <p:spPr>
          <a:xfrm>
            <a:off x="5062852" y="6513315"/>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2941935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Two continuous variables</a:t>
            </a:r>
            <a:endParaRPr kumimoji="1" lang="zh-TW" altLang="en-US" dirty="0"/>
          </a:p>
        </p:txBody>
      </p:sp>
      <p:sp>
        <p:nvSpPr>
          <p:cNvPr id="4" name="內容版面配置區 3"/>
          <p:cNvSpPr>
            <a:spLocks noGrp="1"/>
          </p:cNvSpPr>
          <p:nvPr>
            <p:ph idx="1"/>
          </p:nvPr>
        </p:nvSpPr>
        <p:spPr/>
        <p:txBody>
          <a:bodyPr>
            <a:normAutofit/>
          </a:bodyPr>
          <a:lstStyle/>
          <a:p>
            <a:pPr>
              <a:lnSpc>
                <a:spcPct val="100000"/>
              </a:lnSpc>
            </a:pPr>
            <a:r>
              <a:rPr lang="en-US" altLang="zh-TW" dirty="0"/>
              <a:t>bin one continuous variable into a categorical variable </a:t>
            </a:r>
          </a:p>
          <a:p>
            <a:pPr marL="342900" lvl="1" indent="0">
              <a:lnSpc>
                <a:spcPct val="100000"/>
              </a:lnSpc>
              <a:buNone/>
            </a:pPr>
            <a:r>
              <a:rPr lang="en-US" altLang="zh-TW" sz="2000" dirty="0" err="1">
                <a:latin typeface="Courier" charset="0"/>
                <a:ea typeface="Courier" charset="0"/>
                <a:cs typeface="Courier" charset="0"/>
              </a:rPr>
              <a:t>ggplot</a:t>
            </a:r>
            <a:r>
              <a:rPr lang="en-US" altLang="zh-TW" sz="2000" dirty="0">
                <a:latin typeface="Courier" charset="0"/>
                <a:ea typeface="Courier" charset="0"/>
                <a:cs typeface="Courier" charset="0"/>
              </a:rPr>
              <a:t>(data = smaller, mapping = </a:t>
            </a:r>
            <a:r>
              <a:rPr lang="en-US" altLang="zh-TW" sz="2000" dirty="0" err="1">
                <a:latin typeface="Courier" charset="0"/>
                <a:ea typeface="Courier" charset="0"/>
                <a:cs typeface="Courier" charset="0"/>
              </a:rPr>
              <a:t>aes</a:t>
            </a:r>
            <a:r>
              <a:rPr lang="en-US" altLang="zh-TW" sz="2000" dirty="0">
                <a:latin typeface="Courier" charset="0"/>
                <a:ea typeface="Courier" charset="0"/>
                <a:cs typeface="Courier" charset="0"/>
              </a:rPr>
              <a:t>(x = carat, y = price)) + </a:t>
            </a:r>
            <a:r>
              <a:rPr lang="en-US" altLang="zh-TW" sz="2000" dirty="0" err="1">
                <a:latin typeface="Courier" charset="0"/>
                <a:ea typeface="Courier" charset="0"/>
                <a:cs typeface="Courier" charset="0"/>
              </a:rPr>
              <a:t>geom_boxplot</a:t>
            </a:r>
            <a:r>
              <a:rPr lang="en-US" altLang="zh-TW" sz="2000" dirty="0">
                <a:latin typeface="Courier" charset="0"/>
                <a:ea typeface="Courier" charset="0"/>
                <a:cs typeface="Courier" charset="0"/>
              </a:rPr>
              <a:t>(mapping = </a:t>
            </a:r>
            <a:r>
              <a:rPr lang="en-US" altLang="zh-TW" sz="2000" dirty="0" err="1">
                <a:latin typeface="Courier" charset="0"/>
                <a:ea typeface="Courier" charset="0"/>
                <a:cs typeface="Courier" charset="0"/>
              </a:rPr>
              <a:t>aes</a:t>
            </a:r>
            <a:r>
              <a:rPr lang="en-US" altLang="zh-TW" sz="2000" dirty="0">
                <a:latin typeface="Courier" charset="0"/>
                <a:ea typeface="Courier" charset="0"/>
                <a:cs typeface="Courier" charset="0"/>
              </a:rPr>
              <a:t>(group = </a:t>
            </a:r>
            <a:r>
              <a:rPr lang="en-US" altLang="zh-TW" sz="2000" dirty="0" err="1">
                <a:latin typeface="Courier" charset="0"/>
                <a:ea typeface="Courier" charset="0"/>
                <a:cs typeface="Courier" charset="0"/>
              </a:rPr>
              <a:t>cut_width</a:t>
            </a:r>
            <a:r>
              <a:rPr lang="en-US" altLang="zh-TW" sz="2000" dirty="0">
                <a:latin typeface="Courier" charset="0"/>
                <a:ea typeface="Courier" charset="0"/>
                <a:cs typeface="Courier" charset="0"/>
              </a:rPr>
              <a:t>(carat, 0.1)))</a:t>
            </a:r>
            <a:endParaRPr kumimoji="1" lang="en-US" altLang="zh-TW" sz="1500" dirty="0">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5">
            <a:extLst>
              <a:ext uri="{FF2B5EF4-FFF2-40B4-BE49-F238E27FC236}">
                <a16:creationId xmlns:a16="http://schemas.microsoft.com/office/drawing/2014/main" id="{2FF3D36A-58DD-4E17-9D73-7A28547830FD}"/>
              </a:ext>
            </a:extLst>
          </p:cNvPr>
          <p:cNvSpPr txBox="1"/>
          <p:nvPr/>
        </p:nvSpPr>
        <p:spPr>
          <a:xfrm>
            <a:off x="5062852" y="6513315"/>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2467658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 Plots</a:t>
            </a:r>
            <a:endParaRPr kumimoji="1" lang="zh-TW" altLang="en-US" dirty="0"/>
          </a:p>
        </p:txBody>
      </p:sp>
      <p:sp>
        <p:nvSpPr>
          <p:cNvPr id="3" name="內容版面配置區 2"/>
          <p:cNvSpPr>
            <a:spLocks noGrp="1"/>
          </p:cNvSpPr>
          <p:nvPr>
            <p:ph idx="1"/>
          </p:nvPr>
        </p:nvSpPr>
        <p:spPr>
          <a:xfrm>
            <a:off x="628650" y="1825625"/>
            <a:ext cx="7886700" cy="1652053"/>
          </a:xfrm>
        </p:spPr>
        <p:txBody>
          <a:bodyPr anchor="t">
            <a:noAutofit/>
          </a:bodyPr>
          <a:lstStyle/>
          <a:p>
            <a:pPr>
              <a:lnSpc>
                <a:spcPct val="100000"/>
              </a:lnSpc>
            </a:pPr>
            <a:r>
              <a:rPr kumimoji="1" lang="de-DE" altLang="zh-TW" sz="1800" dirty="0" err="1">
                <a:solidFill>
                  <a:schemeClr val="accent1"/>
                </a:solidFill>
              </a:rPr>
              <a:t>relation.R</a:t>
            </a:r>
            <a:endParaRPr kumimoji="1" lang="de-DE" altLang="zh-TW" sz="1800" dirty="0">
              <a:solidFill>
                <a:schemeClr val="accent1"/>
              </a:solidFill>
            </a:endParaRPr>
          </a:p>
          <a:p>
            <a:pPr marL="0" indent="0">
              <a:buNone/>
            </a:pPr>
            <a:r>
              <a:rPr kumimoji="1" lang="de-DE" altLang="zh-TW" sz="1800" dirty="0">
                <a:latin typeface="Courier" charset="0"/>
                <a:ea typeface="Courier" charset="0"/>
                <a:cs typeface="Courier" charset="0"/>
              </a:rPr>
              <a:t>x &lt;- </a:t>
            </a:r>
            <a:r>
              <a:rPr kumimoji="1" lang="de-DE" altLang="zh-TW" sz="1800" dirty="0" err="1">
                <a:latin typeface="Courier" charset="0"/>
                <a:ea typeface="Courier" charset="0"/>
                <a:cs typeface="Courier" charset="0"/>
              </a:rPr>
              <a:t>runif</a:t>
            </a:r>
            <a:r>
              <a:rPr kumimoji="1" lang="de-DE" altLang="zh-TW" sz="1800" dirty="0">
                <a:latin typeface="Courier" charset="0"/>
                <a:ea typeface="Courier" charset="0"/>
                <a:cs typeface="Courier" charset="0"/>
              </a:rPr>
              <a:t>(100)   	</a:t>
            </a:r>
          </a:p>
          <a:p>
            <a:pPr marL="0" indent="0">
              <a:buNone/>
            </a:pPr>
            <a:r>
              <a:rPr kumimoji="1" lang="de-DE" altLang="zh-TW" sz="1800" dirty="0" err="1">
                <a:latin typeface="Courier" charset="0"/>
                <a:ea typeface="Courier" charset="0"/>
                <a:cs typeface="Courier" charset="0"/>
              </a:rPr>
              <a:t>y</a:t>
            </a:r>
            <a:r>
              <a:rPr kumimoji="1" lang="de-DE" altLang="zh-TW" sz="1800" dirty="0">
                <a:latin typeface="Courier" charset="0"/>
                <a:ea typeface="Courier" charset="0"/>
                <a:cs typeface="Courier" charset="0"/>
              </a:rPr>
              <a:t> &lt;- x^2 + 0.2*x   	</a:t>
            </a:r>
          </a:p>
          <a:p>
            <a:pPr marL="0" indent="0">
              <a:buNone/>
            </a:pPr>
            <a:r>
              <a:rPr kumimoji="1" lang="de-DE" altLang="zh-TW" sz="1800" dirty="0" err="1">
                <a:latin typeface="Courier" charset="0"/>
                <a:ea typeface="Courier" charset="0"/>
                <a:cs typeface="Courier" charset="0"/>
              </a:rPr>
              <a:t>ggplot</a:t>
            </a:r>
            <a:r>
              <a:rPr kumimoji="1" lang="de-DE" altLang="zh-TW" sz="1800" dirty="0">
                <a:latin typeface="Courier" charset="0"/>
                <a:ea typeface="Courier" charset="0"/>
                <a:cs typeface="Courier" charset="0"/>
              </a:rPr>
              <a:t>(</a:t>
            </a:r>
            <a:r>
              <a:rPr kumimoji="1" lang="de-DE" altLang="zh-TW" sz="1800" dirty="0" err="1">
                <a:latin typeface="Courier" charset="0"/>
                <a:ea typeface="Courier" charset="0"/>
                <a:cs typeface="Courier" charset="0"/>
              </a:rPr>
              <a:t>data.frame</a:t>
            </a:r>
            <a:r>
              <a:rPr kumimoji="1" lang="de-DE" altLang="zh-TW" sz="1800" dirty="0">
                <a:latin typeface="Courier" charset="0"/>
                <a:ea typeface="Courier" charset="0"/>
                <a:cs typeface="Courier" charset="0"/>
              </a:rPr>
              <a:t>(x=</a:t>
            </a:r>
            <a:r>
              <a:rPr kumimoji="1" lang="de-DE" altLang="zh-TW" sz="1800" dirty="0" err="1">
                <a:latin typeface="Courier" charset="0"/>
                <a:ea typeface="Courier" charset="0"/>
                <a:cs typeface="Courier" charset="0"/>
              </a:rPr>
              <a:t>x,y</a:t>
            </a:r>
            <a:r>
              <a:rPr kumimoji="1" lang="de-DE" altLang="zh-TW" sz="1800" dirty="0">
                <a:latin typeface="Courier" charset="0"/>
                <a:ea typeface="Courier" charset="0"/>
                <a:cs typeface="Courier" charset="0"/>
              </a:rPr>
              <a:t>=</a:t>
            </a:r>
            <a:r>
              <a:rPr kumimoji="1" lang="de-DE" altLang="zh-TW" sz="1800" dirty="0" err="1">
                <a:latin typeface="Courier" charset="0"/>
                <a:ea typeface="Courier" charset="0"/>
                <a:cs typeface="Courier" charset="0"/>
              </a:rPr>
              <a:t>y</a:t>
            </a:r>
            <a:r>
              <a:rPr kumimoji="1" lang="de-DE" altLang="zh-TW" sz="1800" dirty="0">
                <a:latin typeface="Courier" charset="0"/>
                <a:ea typeface="Courier" charset="0"/>
                <a:cs typeface="Courier" charset="0"/>
              </a:rPr>
              <a:t>), </a:t>
            </a:r>
            <a:r>
              <a:rPr kumimoji="1" lang="de-DE" altLang="zh-TW" sz="1800" dirty="0" err="1">
                <a:latin typeface="Courier" charset="0"/>
                <a:ea typeface="Courier" charset="0"/>
                <a:cs typeface="Courier" charset="0"/>
              </a:rPr>
              <a:t>aes</a:t>
            </a:r>
            <a:r>
              <a:rPr kumimoji="1" lang="de-DE" altLang="zh-TW" sz="1800" dirty="0">
                <a:latin typeface="Courier" charset="0"/>
                <a:ea typeface="Courier" charset="0"/>
                <a:cs typeface="Courier" charset="0"/>
              </a:rPr>
              <a:t>(x=</a:t>
            </a:r>
            <a:r>
              <a:rPr kumimoji="1" lang="de-DE" altLang="zh-TW" sz="1800" dirty="0" err="1">
                <a:latin typeface="Courier" charset="0"/>
                <a:ea typeface="Courier" charset="0"/>
                <a:cs typeface="Courier" charset="0"/>
              </a:rPr>
              <a:t>x,y</a:t>
            </a:r>
            <a:r>
              <a:rPr kumimoji="1" lang="de-DE" altLang="zh-TW" sz="1800" dirty="0">
                <a:latin typeface="Courier" charset="0"/>
                <a:ea typeface="Courier" charset="0"/>
                <a:cs typeface="Courier" charset="0"/>
              </a:rPr>
              <a:t>=</a:t>
            </a:r>
            <a:r>
              <a:rPr kumimoji="1" lang="de-DE" altLang="zh-TW" sz="1800" dirty="0" err="1">
                <a:latin typeface="Courier" charset="0"/>
                <a:ea typeface="Courier" charset="0"/>
                <a:cs typeface="Courier" charset="0"/>
              </a:rPr>
              <a:t>y</a:t>
            </a:r>
            <a:r>
              <a:rPr kumimoji="1" lang="de-DE" altLang="zh-TW" sz="1800" dirty="0">
                <a:latin typeface="Courier" charset="0"/>
                <a:ea typeface="Courier" charset="0"/>
                <a:cs typeface="Courier" charset="0"/>
              </a:rPr>
              <a:t>)) + </a:t>
            </a:r>
            <a:r>
              <a:rPr kumimoji="1" lang="de-DE" altLang="zh-TW" sz="1800" dirty="0" err="1">
                <a:latin typeface="Courier" charset="0"/>
                <a:ea typeface="Courier" charset="0"/>
                <a:cs typeface="Courier" charset="0"/>
              </a:rPr>
              <a:t>geom_line</a:t>
            </a:r>
            <a:r>
              <a:rPr kumimoji="1" lang="de-DE" altLang="zh-TW" sz="1800" dirty="0">
                <a:latin typeface="Courier" charset="0"/>
                <a:ea typeface="Courier" charset="0"/>
                <a:cs typeface="Courier" charset="0"/>
              </a:rPr>
              <a:t>()</a:t>
            </a:r>
            <a:endParaRPr kumimoji="1" lang="zh-TW" altLang="en-US" sz="18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485403" y="3477678"/>
            <a:ext cx="4173194" cy="2866436"/>
          </a:xfrm>
          <a:prstGeom prst="rect">
            <a:avLst/>
          </a:prstGeom>
        </p:spPr>
      </p:pic>
      <p:sp>
        <p:nvSpPr>
          <p:cNvPr id="6" name="TextBox 5">
            <a:extLst>
              <a:ext uri="{FF2B5EF4-FFF2-40B4-BE49-F238E27FC236}">
                <a16:creationId xmlns:a16="http://schemas.microsoft.com/office/drawing/2014/main" id="{4F7CB252-DBCF-4FD6-A8BF-87002D517679}"/>
              </a:ext>
            </a:extLst>
          </p:cNvPr>
          <p:cNvSpPr txBox="1"/>
          <p:nvPr/>
        </p:nvSpPr>
        <p:spPr>
          <a:xfrm>
            <a:off x="4800767" y="6582585"/>
            <a:ext cx="48079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Figure3.9,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408971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Line Plot does not work</a:t>
            </a:r>
            <a:endParaRPr kumimoji="1" lang="zh-TW" altLang="en-US" sz="4000" dirty="0"/>
          </a:p>
        </p:txBody>
      </p:sp>
      <p:sp>
        <p:nvSpPr>
          <p:cNvPr id="3" name="內容版面配置區 2"/>
          <p:cNvSpPr>
            <a:spLocks noGrp="1"/>
          </p:cNvSpPr>
          <p:nvPr>
            <p:ph idx="1"/>
          </p:nvPr>
        </p:nvSpPr>
        <p:spPr>
          <a:xfrm>
            <a:off x="628650" y="1825625"/>
            <a:ext cx="7886700" cy="1618081"/>
          </a:xfrm>
        </p:spPr>
        <p:txBody>
          <a:bodyPr anchor="t">
            <a:noAutofit/>
          </a:bodyPr>
          <a:lstStyle/>
          <a:p>
            <a:pPr>
              <a:lnSpc>
                <a:spcPct val="100000"/>
              </a:lnSpc>
            </a:pPr>
            <a:r>
              <a:rPr lang="en-US" altLang="zh-TW" sz="1600" dirty="0">
                <a:latin typeface=""/>
              </a:rPr>
              <a:t>When the data is not so cleanly related, line plots aren’t as useful!</a:t>
            </a:r>
            <a:endParaRPr kumimoji="1" lang="en-US" altLang="zh-TW" sz="1600" dirty="0"/>
          </a:p>
          <a:p>
            <a:pPr marL="57150" indent="0">
              <a:lnSpc>
                <a:spcPct val="100000"/>
              </a:lnSpc>
              <a:buNone/>
            </a:pPr>
            <a:r>
              <a:rPr kumimoji="1" lang="en-US" altLang="zh-TW" sz="1400" dirty="0">
                <a:latin typeface="Courier" charset="0"/>
                <a:ea typeface="Courier" charset="0"/>
                <a:cs typeface="Courier" charset="0"/>
              </a:rPr>
              <a:t>custdata2 &lt;- subset(</a:t>
            </a:r>
            <a:r>
              <a:rPr kumimoji="1" lang="en-US" altLang="zh-TW" sz="1400" dirty="0" err="1">
                <a:latin typeface="Courier" charset="0"/>
                <a:ea typeface="Courier" charset="0"/>
                <a:cs typeface="Courier" charset="0"/>
              </a:rPr>
              <a:t>custdata</a:t>
            </a: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custdata$age</a:t>
            </a:r>
            <a:r>
              <a:rPr kumimoji="1" lang="en-US" altLang="zh-TW" sz="1400" dirty="0">
                <a:latin typeface="Courier" charset="0"/>
                <a:ea typeface="Courier" charset="0"/>
                <a:cs typeface="Courier" charset="0"/>
              </a:rPr>
              <a:t> &gt; 0 &amp; </a:t>
            </a:r>
            <a:r>
              <a:rPr kumimoji="1" lang="en-US" altLang="zh-TW" sz="1400" dirty="0" err="1">
                <a:latin typeface="Courier" charset="0"/>
                <a:ea typeface="Courier" charset="0"/>
                <a:cs typeface="Courier" charset="0"/>
              </a:rPr>
              <a:t>custdata$age</a:t>
            </a:r>
            <a:r>
              <a:rPr kumimoji="1" lang="en-US" altLang="zh-TW" sz="1400" dirty="0">
                <a:latin typeface="Courier" charset="0"/>
                <a:ea typeface="Courier" charset="0"/>
                <a:cs typeface="Courier" charset="0"/>
              </a:rPr>
              <a:t> &lt; 100 &amp; </a:t>
            </a:r>
            <a:r>
              <a:rPr kumimoji="1" lang="en-US" altLang="zh-TW" sz="1400" dirty="0" err="1">
                <a:latin typeface="Courier" charset="0"/>
                <a:ea typeface="Courier" charset="0"/>
                <a:cs typeface="Courier" charset="0"/>
              </a:rPr>
              <a:t>custdata$income</a:t>
            </a:r>
            <a:r>
              <a:rPr kumimoji="1" lang="en-US" altLang="zh-TW" sz="1400" dirty="0">
                <a:latin typeface="Courier" charset="0"/>
                <a:ea typeface="Courier" charset="0"/>
                <a:cs typeface="Courier" charset="0"/>
              </a:rPr>
              <a:t> &gt; 0))</a:t>
            </a:r>
          </a:p>
          <a:p>
            <a:pPr marL="57150" indent="0">
              <a:lnSpc>
                <a:spcPct val="100000"/>
              </a:lnSpc>
              <a:buNone/>
            </a:pPr>
            <a:r>
              <a:rPr kumimoji="1" lang="en-US" altLang="zh-TW" sz="1400" dirty="0" err="1">
                <a:latin typeface="Courier" charset="0"/>
                <a:ea typeface="Courier" charset="0"/>
                <a:cs typeface="Courier" charset="0"/>
              </a:rPr>
              <a:t>ggplot</a:t>
            </a:r>
            <a:r>
              <a:rPr kumimoji="1" lang="en-US" altLang="zh-TW" sz="1400" dirty="0">
                <a:latin typeface="Courier" charset="0"/>
                <a:ea typeface="Courier" charset="0"/>
                <a:cs typeface="Courier" charset="0"/>
              </a:rPr>
              <a:t>(custdata2, </a:t>
            </a:r>
            <a:r>
              <a:rPr kumimoji="1" lang="en-US" altLang="zh-TW" sz="1400" dirty="0" err="1">
                <a:latin typeface="Courier" charset="0"/>
                <a:ea typeface="Courier" charset="0"/>
                <a:cs typeface="Courier" charset="0"/>
              </a:rPr>
              <a:t>aes</a:t>
            </a:r>
            <a:r>
              <a:rPr kumimoji="1" lang="en-US" altLang="zh-TW" sz="1400" dirty="0">
                <a:latin typeface="Courier" charset="0"/>
                <a:ea typeface="Courier" charset="0"/>
                <a:cs typeface="Courier" charset="0"/>
              </a:rPr>
              <a:t>(x=custdata2$age,</a:t>
            </a:r>
            <a:r>
              <a:rPr kumimoji="1" lang="zh-TW" altLang="en-US" sz="1400" dirty="0">
                <a:latin typeface="Courier" charset="0"/>
                <a:ea typeface="Courier" charset="0"/>
                <a:cs typeface="Courier" charset="0"/>
              </a:rPr>
              <a:t> </a:t>
            </a:r>
            <a:r>
              <a:rPr kumimoji="1" lang="en-US" altLang="zh-TW" sz="1400" dirty="0">
                <a:latin typeface="Courier" charset="0"/>
                <a:ea typeface="Courier" charset="0"/>
                <a:cs typeface="Courier" charset="0"/>
              </a:rPr>
              <a:t>y=custdata2$income)) + </a:t>
            </a:r>
            <a:r>
              <a:rPr kumimoji="1" lang="en-US" altLang="zh-TW" sz="1400" dirty="0" err="1">
                <a:solidFill>
                  <a:schemeClr val="accent1"/>
                </a:solidFill>
                <a:latin typeface="Courier" charset="0"/>
                <a:ea typeface="Courier" charset="0"/>
                <a:cs typeface="Courier" charset="0"/>
              </a:rPr>
              <a:t>geom_line</a:t>
            </a:r>
            <a:r>
              <a:rPr kumimoji="1" lang="en-US" altLang="zh-TW" sz="1400" dirty="0">
                <a:latin typeface="Courier" charset="0"/>
                <a:ea typeface="Courier" charset="0"/>
                <a:cs typeface="Courier" charset="0"/>
              </a:rPr>
              <a:t>()</a:t>
            </a:r>
          </a:p>
        </p:txBody>
      </p:sp>
      <p:pic>
        <p:nvPicPr>
          <p:cNvPr id="8" name="圖片 7"/>
          <p:cNvPicPr>
            <a:picLocks noChangeAspect="1"/>
          </p:cNvPicPr>
          <p:nvPr/>
        </p:nvPicPr>
        <p:blipFill>
          <a:blip r:embed="rId2"/>
          <a:stretch>
            <a:fillRect/>
          </a:stretch>
        </p:blipFill>
        <p:spPr>
          <a:xfrm>
            <a:off x="2145174" y="3117135"/>
            <a:ext cx="4709667" cy="3308949"/>
          </a:xfrm>
          <a:prstGeom prst="rect">
            <a:avLst/>
          </a:prstGeom>
        </p:spPr>
      </p:pic>
      <p:sp>
        <p:nvSpPr>
          <p:cNvPr id="4" name="TextBox 3">
            <a:extLst>
              <a:ext uri="{FF2B5EF4-FFF2-40B4-BE49-F238E27FC236}">
                <a16:creationId xmlns:a16="http://schemas.microsoft.com/office/drawing/2014/main" id="{E547AF0F-1D7B-4361-A78A-E6C0F3AB3F96}"/>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743846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Scatter Plots</a:t>
            </a:r>
            <a:endParaRPr kumimoji="1" lang="zh-TW" altLang="en-US" sz="4000" dirty="0"/>
          </a:p>
        </p:txBody>
      </p:sp>
      <p:sp>
        <p:nvSpPr>
          <p:cNvPr id="3" name="內容版面配置區 2"/>
          <p:cNvSpPr>
            <a:spLocks noGrp="1"/>
          </p:cNvSpPr>
          <p:nvPr>
            <p:ph idx="1"/>
          </p:nvPr>
        </p:nvSpPr>
        <p:spPr>
          <a:xfrm>
            <a:off x="628650" y="1825625"/>
            <a:ext cx="7886700" cy="1025151"/>
          </a:xfrm>
        </p:spPr>
        <p:txBody>
          <a:bodyPr anchor="t">
            <a:normAutofit/>
          </a:bodyPr>
          <a:lstStyle/>
          <a:p>
            <a:pPr marL="0" indent="0">
              <a:buNone/>
            </a:pPr>
            <a:r>
              <a:rPr kumimoji="1" lang="en-US" altLang="zh-TW" dirty="0" err="1">
                <a:latin typeface="Courier" charset="0"/>
                <a:ea typeface="Courier" charset="0"/>
                <a:cs typeface="Courier" charset="0"/>
              </a:rPr>
              <a:t>ggplot</a:t>
            </a:r>
            <a:r>
              <a:rPr kumimoji="1" lang="en-US" altLang="zh-TW" dirty="0">
                <a:latin typeface="Courier" charset="0"/>
                <a:ea typeface="Courier" charset="0"/>
                <a:cs typeface="Courier" charset="0"/>
              </a:rPr>
              <a:t>(custdata2, </a:t>
            </a:r>
            <a:r>
              <a:rPr kumimoji="1" lang="en-US" altLang="zh-TW" dirty="0" err="1">
                <a:latin typeface="Courier" charset="0"/>
                <a:ea typeface="Courier" charset="0"/>
                <a:cs typeface="Courier" charset="0"/>
              </a:rPr>
              <a:t>aes</a:t>
            </a:r>
            <a:r>
              <a:rPr kumimoji="1" lang="en-US" altLang="zh-TW" dirty="0">
                <a:latin typeface="Courier" charset="0"/>
                <a:ea typeface="Courier" charset="0"/>
                <a:cs typeface="Courier" charset="0"/>
              </a:rPr>
              <a:t>(x=age, y=income)) + </a:t>
            </a:r>
            <a:r>
              <a:rPr kumimoji="1" lang="en-US" altLang="zh-TW" dirty="0" err="1">
                <a:solidFill>
                  <a:schemeClr val="accent1"/>
                </a:solidFill>
                <a:latin typeface="Courier" charset="0"/>
                <a:ea typeface="Courier" charset="0"/>
                <a:cs typeface="Courier" charset="0"/>
              </a:rPr>
              <a:t>geom_point</a:t>
            </a:r>
            <a:r>
              <a:rPr kumimoji="1" lang="en-US" altLang="zh-TW" dirty="0">
                <a:latin typeface="Courier" charset="0"/>
                <a:ea typeface="Courier" charset="0"/>
                <a:cs typeface="Courier" charset="0"/>
              </a:rPr>
              <a:t>() + </a:t>
            </a:r>
            <a:r>
              <a:rPr kumimoji="1" lang="en-US" altLang="zh-TW" dirty="0" err="1">
                <a:latin typeface="Courier" charset="0"/>
                <a:ea typeface="Courier" charset="0"/>
                <a:cs typeface="Courier" charset="0"/>
              </a:rPr>
              <a:t>ylim</a:t>
            </a:r>
            <a:r>
              <a:rPr kumimoji="1" lang="en-US" altLang="zh-TW" dirty="0">
                <a:latin typeface="Courier" charset="0"/>
                <a:ea typeface="Courier" charset="0"/>
                <a:cs typeface="Courier" charset="0"/>
              </a:rPr>
              <a:t>(0, 200000)</a:t>
            </a:r>
            <a:endParaRPr kumimoji="1" lang="zh-TW" altLang="en-US"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1608644" y="2726085"/>
            <a:ext cx="5819836" cy="3670118"/>
          </a:xfrm>
          <a:prstGeom prst="rect">
            <a:avLst/>
          </a:prstGeom>
        </p:spPr>
      </p:pic>
      <p:sp>
        <p:nvSpPr>
          <p:cNvPr id="6" name="TextBox 5">
            <a:extLst>
              <a:ext uri="{FF2B5EF4-FFF2-40B4-BE49-F238E27FC236}">
                <a16:creationId xmlns:a16="http://schemas.microsoft.com/office/drawing/2014/main" id="{0F0CA62C-16C2-4752-96A9-6F7857AF5EA3}"/>
              </a:ext>
            </a:extLst>
          </p:cNvPr>
          <p:cNvSpPr txBox="1"/>
          <p:nvPr/>
        </p:nvSpPr>
        <p:spPr>
          <a:xfrm>
            <a:off x="4673613" y="6539856"/>
            <a:ext cx="47553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Figure3.10,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5825747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Linear fit</a:t>
            </a:r>
            <a:endParaRPr kumimoji="1" lang="zh-TW" altLang="en-US" dirty="0"/>
          </a:p>
        </p:txBody>
      </p:sp>
      <p:sp>
        <p:nvSpPr>
          <p:cNvPr id="3" name="內容版面配置區 2"/>
          <p:cNvSpPr>
            <a:spLocks noGrp="1"/>
          </p:cNvSpPr>
          <p:nvPr>
            <p:ph idx="1"/>
          </p:nvPr>
        </p:nvSpPr>
        <p:spPr>
          <a:xfrm>
            <a:off x="628650" y="1825625"/>
            <a:ext cx="7886700" cy="1155047"/>
          </a:xfrm>
        </p:spPr>
        <p:txBody>
          <a:bodyPr anchor="t">
            <a:noAutofit/>
          </a:bodyPr>
          <a:lstStyle/>
          <a:p>
            <a:pPr marL="0" indent="0">
              <a:buNone/>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(custdata2,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(x=age, y=income)) +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 + </a:t>
            </a:r>
            <a:r>
              <a:rPr kumimoji="1" lang="en-US" altLang="zh-TW" sz="1800" dirty="0" err="1">
                <a:solidFill>
                  <a:schemeClr val="accent1"/>
                </a:solidFill>
                <a:latin typeface="Courier" charset="0"/>
                <a:ea typeface="Courier" charset="0"/>
                <a:cs typeface="Courier" charset="0"/>
              </a:rPr>
              <a:t>stat_smooth</a:t>
            </a:r>
            <a:r>
              <a:rPr kumimoji="1" lang="en-US" altLang="zh-TW" sz="1800" dirty="0">
                <a:solidFill>
                  <a:schemeClr val="accent1"/>
                </a:solidFill>
                <a:latin typeface="Courier" charset="0"/>
                <a:ea typeface="Courier" charset="0"/>
                <a:cs typeface="Courier" charset="0"/>
              </a:rPr>
              <a:t>(method="lm") </a:t>
            </a: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ylim</a:t>
            </a:r>
            <a:r>
              <a:rPr kumimoji="1" lang="en-US" altLang="zh-TW" sz="1800" dirty="0">
                <a:latin typeface="Courier" charset="0"/>
                <a:ea typeface="Courier" charset="0"/>
                <a:cs typeface="Courier" charset="0"/>
              </a:rPr>
              <a:t>(0, 200000)</a:t>
            </a:r>
          </a:p>
          <a:p>
            <a:pPr marL="0" indent="0">
              <a:buNone/>
            </a:pPr>
            <a:r>
              <a:rPr lang="en-US" altLang="zh-TW" sz="1800" dirty="0" err="1">
                <a:latin typeface="Courier" charset="0"/>
                <a:ea typeface="Courier" charset="0"/>
                <a:cs typeface="Courier" charset="0"/>
              </a:rPr>
              <a:t>cor</a:t>
            </a:r>
            <a:r>
              <a:rPr lang="en-US" altLang="zh-TW" sz="1800" dirty="0">
                <a:latin typeface="Courier" charset="0"/>
                <a:ea typeface="Courier" charset="0"/>
                <a:cs typeface="Courier" charset="0"/>
              </a:rPr>
              <a:t>(custdata2$age, custdata2$income)</a:t>
            </a:r>
            <a:endParaRPr lang="zh-TW" altLang="en-US" sz="1800" dirty="0">
              <a:latin typeface="Courier" charset="0"/>
              <a:ea typeface="Courier" charset="0"/>
              <a:cs typeface="Courier" charset="0"/>
            </a:endParaRPr>
          </a:p>
        </p:txBody>
      </p:sp>
      <p:pic>
        <p:nvPicPr>
          <p:cNvPr id="4" name="圖片 3"/>
          <p:cNvPicPr>
            <a:picLocks noChangeAspect="1"/>
          </p:cNvPicPr>
          <p:nvPr/>
        </p:nvPicPr>
        <p:blipFill>
          <a:blip r:embed="rId3"/>
          <a:stretch>
            <a:fillRect/>
          </a:stretch>
        </p:blipFill>
        <p:spPr>
          <a:xfrm>
            <a:off x="1864920" y="2886079"/>
            <a:ext cx="5414160" cy="3508619"/>
          </a:xfrm>
          <a:prstGeom prst="rect">
            <a:avLst/>
          </a:prstGeom>
        </p:spPr>
      </p:pic>
      <p:sp>
        <p:nvSpPr>
          <p:cNvPr id="6" name="TextBox 5">
            <a:extLst>
              <a:ext uri="{FF2B5EF4-FFF2-40B4-BE49-F238E27FC236}">
                <a16:creationId xmlns:a16="http://schemas.microsoft.com/office/drawing/2014/main" id="{EBE392AF-3867-4B53-A8C6-B18007D7E300}"/>
              </a:ext>
            </a:extLst>
          </p:cNvPr>
          <p:cNvSpPr txBox="1"/>
          <p:nvPr/>
        </p:nvSpPr>
        <p:spPr>
          <a:xfrm>
            <a:off x="4716491" y="6550538"/>
            <a:ext cx="47974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Figure3.11,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4274220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Smoothing curve</a:t>
            </a:r>
            <a:endParaRPr kumimoji="1" lang="zh-TW" altLang="en-US" dirty="0"/>
          </a:p>
        </p:txBody>
      </p:sp>
      <p:sp>
        <p:nvSpPr>
          <p:cNvPr id="3" name="內容版面配置區 2"/>
          <p:cNvSpPr>
            <a:spLocks noGrp="1"/>
          </p:cNvSpPr>
          <p:nvPr>
            <p:ph idx="1"/>
          </p:nvPr>
        </p:nvSpPr>
        <p:spPr>
          <a:xfrm>
            <a:off x="628650" y="1825625"/>
            <a:ext cx="7886700" cy="1380713"/>
          </a:xfrm>
        </p:spPr>
        <p:txBody>
          <a:bodyPr anchor="t">
            <a:noAutofit/>
          </a:bodyPr>
          <a:lstStyle/>
          <a:p>
            <a:pPr>
              <a:lnSpc>
                <a:spcPct val="100000"/>
              </a:lnSpc>
            </a:pPr>
            <a:r>
              <a:rPr lang="en-US" altLang="zh-TW" sz="1800" dirty="0"/>
              <a:t>fit using the loess  (or </a:t>
            </a:r>
            <a:r>
              <a:rPr lang="en-US" altLang="zh-TW" sz="1800" dirty="0" err="1"/>
              <a:t>lowess</a:t>
            </a:r>
            <a:r>
              <a:rPr lang="en-US" altLang="zh-TW" sz="1800" dirty="0"/>
              <a:t> ) functions, which calculate smoothed </a:t>
            </a:r>
            <a:r>
              <a:rPr lang="en-US" altLang="zh-TW" sz="1800" dirty="0">
                <a:solidFill>
                  <a:schemeClr val="accent1"/>
                </a:solidFill>
              </a:rPr>
              <a:t>local</a:t>
            </a:r>
            <a:r>
              <a:rPr lang="en-US" altLang="zh-TW" sz="1800" dirty="0"/>
              <a:t> linear fits of the data.</a:t>
            </a:r>
            <a:endParaRPr kumimoji="1" lang="en-US" altLang="zh-TW" sz="1800" dirty="0"/>
          </a:p>
          <a:p>
            <a:pPr marL="0" indent="0">
              <a:lnSpc>
                <a:spcPct val="100000"/>
              </a:lnSpc>
              <a:buNone/>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(custdata2,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(x=age, y=income)) +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 + </a:t>
            </a:r>
            <a:r>
              <a:rPr kumimoji="1" lang="en-US" altLang="zh-TW" sz="1800" dirty="0" err="1">
                <a:solidFill>
                  <a:schemeClr val="accent1"/>
                </a:solidFill>
                <a:latin typeface="Courier" charset="0"/>
                <a:ea typeface="Courier" charset="0"/>
                <a:cs typeface="Courier" charset="0"/>
              </a:rPr>
              <a:t>geom_smooth</a:t>
            </a:r>
            <a:r>
              <a:rPr kumimoji="1" lang="en-US" altLang="zh-TW" sz="1800" dirty="0">
                <a:solidFill>
                  <a:schemeClr val="accent1"/>
                </a:solidFill>
                <a:latin typeface="Courier" charset="0"/>
                <a:ea typeface="Courier" charset="0"/>
                <a:cs typeface="Courier" charset="0"/>
              </a:rPr>
              <a:t>() </a:t>
            </a: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ylim</a:t>
            </a:r>
            <a:r>
              <a:rPr kumimoji="1" lang="en-US" altLang="zh-TW" sz="1800" dirty="0">
                <a:latin typeface="Courier" charset="0"/>
                <a:ea typeface="Courier" charset="0"/>
                <a:cs typeface="Courier" charset="0"/>
              </a:rPr>
              <a:t>(0, 200000)</a:t>
            </a:r>
          </a:p>
        </p:txBody>
      </p:sp>
      <p:pic>
        <p:nvPicPr>
          <p:cNvPr id="5" name="圖片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29091" y="3206338"/>
            <a:ext cx="5085818" cy="3175673"/>
          </a:xfrm>
          <a:prstGeom prst="rect">
            <a:avLst/>
          </a:prstGeom>
        </p:spPr>
      </p:pic>
      <p:sp>
        <p:nvSpPr>
          <p:cNvPr id="4" name="TextBox 3">
            <a:extLst>
              <a:ext uri="{FF2B5EF4-FFF2-40B4-BE49-F238E27FC236}">
                <a16:creationId xmlns:a16="http://schemas.microsoft.com/office/drawing/2014/main" id="{63FC98BC-C57C-4563-88FA-2D79708D99EE}"/>
              </a:ext>
            </a:extLst>
          </p:cNvPr>
          <p:cNvSpPr txBox="1"/>
          <p:nvPr/>
        </p:nvSpPr>
        <p:spPr>
          <a:xfrm>
            <a:off x="4705513" y="6582142"/>
            <a:ext cx="46183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Figure3.11,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968576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t>High-volume situations =&gt; HEXBIN PLOTS</a:t>
            </a:r>
            <a:endParaRPr kumimoji="1" lang="zh-TW" altLang="en-US" sz="2800" dirty="0"/>
          </a:p>
        </p:txBody>
      </p:sp>
      <p:sp>
        <p:nvSpPr>
          <p:cNvPr id="3" name="內容版面配置區 2"/>
          <p:cNvSpPr>
            <a:spLocks noGrp="1"/>
          </p:cNvSpPr>
          <p:nvPr>
            <p:ph idx="1"/>
          </p:nvPr>
        </p:nvSpPr>
        <p:spPr>
          <a:xfrm>
            <a:off x="628650" y="1825625"/>
            <a:ext cx="7886700" cy="1412427"/>
          </a:xfrm>
        </p:spPr>
        <p:txBody>
          <a:bodyPr anchor="t">
            <a:noAutofit/>
          </a:bodyPr>
          <a:lstStyle/>
          <a:p>
            <a:pPr marL="0" indent="0">
              <a:lnSpc>
                <a:spcPct val="100000"/>
              </a:lnSpc>
              <a:buNone/>
            </a:pPr>
            <a:r>
              <a:rPr kumimoji="1" lang="en-US" altLang="zh-TW" sz="1600" dirty="0">
                <a:latin typeface="Courier" charset="0"/>
                <a:ea typeface="Courier" charset="0"/>
                <a:cs typeface="Courier" charset="0"/>
              </a:rPr>
              <a:t>library(</a:t>
            </a:r>
            <a:r>
              <a:rPr kumimoji="1" lang="en-US" altLang="zh-TW" sz="1600" dirty="0" err="1">
                <a:latin typeface="Courier" charset="0"/>
                <a:ea typeface="Courier" charset="0"/>
                <a:cs typeface="Courier" charset="0"/>
              </a:rPr>
              <a:t>hexbin</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err="1">
                <a:latin typeface="Courier" charset="0"/>
                <a:ea typeface="Courier" charset="0"/>
                <a:cs typeface="Courier" charset="0"/>
              </a:rPr>
              <a:t>ggplot</a:t>
            </a:r>
            <a:r>
              <a:rPr kumimoji="1" lang="en-US" altLang="zh-TW" sz="1600" dirty="0">
                <a:latin typeface="Courier" charset="0"/>
                <a:ea typeface="Courier" charset="0"/>
                <a:cs typeface="Courier" charset="0"/>
              </a:rPr>
              <a:t>(custdata2, </a:t>
            </a:r>
            <a:r>
              <a:rPr kumimoji="1" lang="en-US" altLang="zh-TW" sz="1600" dirty="0" err="1">
                <a:latin typeface="Courier" charset="0"/>
                <a:ea typeface="Courier" charset="0"/>
                <a:cs typeface="Courier" charset="0"/>
              </a:rPr>
              <a:t>aes</a:t>
            </a:r>
            <a:r>
              <a:rPr kumimoji="1" lang="en-US" altLang="zh-TW" sz="1600" dirty="0">
                <a:latin typeface="Courier" charset="0"/>
                <a:ea typeface="Courier" charset="0"/>
                <a:cs typeface="Courier" charset="0"/>
              </a:rPr>
              <a:t>(x=age, y=income)) +</a:t>
            </a:r>
          </a:p>
          <a:p>
            <a:pPr marL="0" indent="0">
              <a:lnSpc>
                <a:spcPct val="100000"/>
              </a:lnSpc>
              <a:buNone/>
            </a:pPr>
            <a:r>
              <a:rPr kumimoji="1" lang="en-US" altLang="zh-TW" sz="1600" dirty="0" err="1">
                <a:latin typeface="Courier" charset="0"/>
                <a:ea typeface="Courier" charset="0"/>
                <a:cs typeface="Courier" charset="0"/>
              </a:rPr>
              <a:t>geom_hex</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binwidth</a:t>
            </a:r>
            <a:r>
              <a:rPr kumimoji="1" lang="en-US" altLang="zh-TW" sz="1600" dirty="0">
                <a:latin typeface="Courier" charset="0"/>
                <a:ea typeface="Courier" charset="0"/>
                <a:cs typeface="Courier" charset="0"/>
              </a:rPr>
              <a:t>=c(5, 10000)) + </a:t>
            </a:r>
          </a:p>
          <a:p>
            <a:pPr marL="0" indent="0">
              <a:lnSpc>
                <a:spcPct val="100000"/>
              </a:lnSpc>
              <a:buNone/>
            </a:pPr>
            <a:r>
              <a:rPr kumimoji="1" lang="en-US" altLang="zh-TW" sz="1600" dirty="0" err="1">
                <a:latin typeface="Courier" charset="0"/>
                <a:ea typeface="Courier" charset="0"/>
                <a:cs typeface="Courier" charset="0"/>
              </a:rPr>
              <a:t>geom_smooth</a:t>
            </a:r>
            <a:r>
              <a:rPr kumimoji="1" lang="en-US" altLang="zh-TW" sz="1600" dirty="0">
                <a:latin typeface="Courier" charset="0"/>
                <a:ea typeface="Courier" charset="0"/>
                <a:cs typeface="Courier" charset="0"/>
              </a:rPr>
              <a:t>(color="white", se=F) +  </a:t>
            </a:r>
            <a:r>
              <a:rPr kumimoji="1" lang="en-US" altLang="zh-TW" sz="1600" dirty="0" err="1">
                <a:latin typeface="Courier" charset="0"/>
                <a:ea typeface="Courier" charset="0"/>
                <a:cs typeface="Courier" charset="0"/>
              </a:rPr>
              <a:t>ylim</a:t>
            </a:r>
            <a:r>
              <a:rPr kumimoji="1" lang="en-US" altLang="zh-TW" sz="1600" dirty="0">
                <a:latin typeface="Courier" charset="0"/>
                <a:ea typeface="Courier" charset="0"/>
                <a:cs typeface="Courier" charset="0"/>
              </a:rPr>
              <a:t>(0,200000)</a:t>
            </a:r>
            <a:endParaRPr kumimoji="1" lang="zh-TW" altLang="en-US" sz="16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083286" y="3238052"/>
            <a:ext cx="4977428" cy="3198566"/>
          </a:xfrm>
          <a:prstGeom prst="rect">
            <a:avLst/>
          </a:prstGeom>
        </p:spPr>
      </p:pic>
      <p:sp>
        <p:nvSpPr>
          <p:cNvPr id="6" name="TextBox 5">
            <a:extLst>
              <a:ext uri="{FF2B5EF4-FFF2-40B4-BE49-F238E27FC236}">
                <a16:creationId xmlns:a16="http://schemas.microsoft.com/office/drawing/2014/main" id="{6E71853F-9881-44C8-844D-C87AAE2E392E}"/>
              </a:ext>
            </a:extLst>
          </p:cNvPr>
          <p:cNvSpPr txBox="1"/>
          <p:nvPr/>
        </p:nvSpPr>
        <p:spPr>
          <a:xfrm>
            <a:off x="4716195" y="6550391"/>
            <a:ext cx="4692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Figure3.14,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474388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Science this week</a:t>
            </a:r>
            <a:endParaRPr kumimoji="1" lang="zh-TW" altLang="en-US" dirty="0"/>
          </a:p>
        </p:txBody>
      </p:sp>
      <p:sp>
        <p:nvSpPr>
          <p:cNvPr id="3" name="內容版面配置區 2"/>
          <p:cNvSpPr>
            <a:spLocks noGrp="1"/>
          </p:cNvSpPr>
          <p:nvPr>
            <p:ph idx="1"/>
          </p:nvPr>
        </p:nvSpPr>
        <p:spPr/>
        <p:txBody>
          <a:bodyPr>
            <a:normAutofit/>
          </a:bodyPr>
          <a:lstStyle/>
          <a:p>
            <a:pPr fontAlgn="base">
              <a:lnSpc>
                <a:spcPct val="100000"/>
              </a:lnSpc>
            </a:pPr>
            <a:r>
              <a:rPr lang="en-US" altLang="zh-TW" b="1" dirty="0"/>
              <a:t>Elon Musk’s </a:t>
            </a:r>
            <a:r>
              <a:rPr lang="en-US" altLang="zh-TW" b="1" dirty="0" err="1"/>
              <a:t>OpenAI</a:t>
            </a:r>
            <a:r>
              <a:rPr lang="en-US" altLang="zh-TW" b="1" dirty="0"/>
              <a:t> Unveils a Simpler Way for Machines to Learn</a:t>
            </a:r>
          </a:p>
          <a:p>
            <a:pPr fontAlgn="base">
              <a:lnSpc>
                <a:spcPct val="100000"/>
              </a:lnSpc>
            </a:pPr>
            <a:r>
              <a:rPr lang="en-US" altLang="zh-TW" dirty="0"/>
              <a:t>The group says it has a more practical way to get software to learn tasks, such as steering robots, that require multiple actions.</a:t>
            </a:r>
          </a:p>
          <a:p>
            <a:pPr fontAlgn="base">
              <a:lnSpc>
                <a:spcPct val="100000"/>
              </a:lnSpc>
            </a:pPr>
            <a:r>
              <a:rPr lang="en-US" altLang="zh-TW" dirty="0"/>
              <a:t>by </a:t>
            </a:r>
            <a:r>
              <a:rPr lang="en-US" altLang="zh-TW" dirty="0">
                <a:hlinkClick r:id="rId2"/>
              </a:rPr>
              <a:t>Tom Simonite</a:t>
            </a:r>
            <a:r>
              <a:rPr lang="en-US" altLang="zh-TW" dirty="0"/>
              <a:t> March 27, 2017</a:t>
            </a:r>
          </a:p>
          <a:p>
            <a:pPr lvl="1" fontAlgn="base">
              <a:lnSpc>
                <a:spcPct val="100000"/>
              </a:lnSpc>
            </a:pPr>
            <a:r>
              <a:rPr lang="en-US" altLang="zh-TW" dirty="0">
                <a:hlinkClick r:id="rId3"/>
              </a:rPr>
              <a:t>https://goo.gl/LhEX3X</a:t>
            </a:r>
            <a:endParaRPr lang="en-US" altLang="zh-TW" dirty="0"/>
          </a:p>
          <a:p>
            <a:pPr lvl="1" fontAlgn="base">
              <a:lnSpc>
                <a:spcPct val="100000"/>
              </a:lnSpc>
            </a:pPr>
            <a:r>
              <a:rPr lang="en-US" altLang="zh-TW" dirty="0">
                <a:hlinkClick r:id="rId4"/>
              </a:rPr>
              <a:t>https://openai.com/</a:t>
            </a:r>
            <a:endParaRPr lang="en-US" altLang="zh-TW" dirty="0"/>
          </a:p>
          <a:p>
            <a:pPr fontAlgn="base">
              <a:lnSpc>
                <a:spcPct val="100000"/>
              </a:lnSpc>
            </a:pPr>
            <a:endParaRPr lang="en-US" altLang="zh-TW" dirty="0"/>
          </a:p>
        </p:txBody>
      </p:sp>
    </p:spTree>
    <p:extLst>
      <p:ext uri="{BB962C8B-B14F-4D97-AF65-F5344CB8AC3E}">
        <p14:creationId xmlns:p14="http://schemas.microsoft.com/office/powerpoint/2010/main" val="700554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noAutofit/>
          </a:bodyPr>
          <a:lstStyle/>
          <a:p>
            <a:r>
              <a:rPr lang="en-US" altLang="zh-TW" sz="3600" dirty="0"/>
              <a:t>Smoothing curve for </a:t>
            </a:r>
            <a:r>
              <a:rPr lang="en-US" altLang="zh-TW" sz="3600" dirty="0" err="1"/>
              <a:t>boolean</a:t>
            </a:r>
            <a:r>
              <a:rPr lang="en-US" altLang="zh-TW" sz="3600" dirty="0"/>
              <a:t> variables</a:t>
            </a:r>
            <a:endParaRPr kumimoji="1" lang="zh-TW" altLang="en-US" sz="3600" dirty="0"/>
          </a:p>
        </p:txBody>
      </p:sp>
      <p:sp>
        <p:nvSpPr>
          <p:cNvPr id="3" name="內容版面配置區 2"/>
          <p:cNvSpPr>
            <a:spLocks noGrp="1"/>
          </p:cNvSpPr>
          <p:nvPr>
            <p:ph idx="1"/>
          </p:nvPr>
        </p:nvSpPr>
        <p:spPr>
          <a:xfrm>
            <a:off x="628650" y="1825625"/>
            <a:ext cx="8170884" cy="1432375"/>
          </a:xfrm>
        </p:spPr>
        <p:txBody>
          <a:bodyPr>
            <a:noAutofit/>
          </a:bodyPr>
          <a:lstStyle/>
          <a:p>
            <a:pPr marL="0" indent="0">
              <a:lnSpc>
                <a:spcPct val="100000"/>
              </a:lnSpc>
              <a:buNone/>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(custdata2,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(x=age, y=</a:t>
            </a:r>
            <a:r>
              <a:rPr kumimoji="1" lang="en-US" altLang="zh-TW" sz="1800" dirty="0" err="1">
                <a:latin typeface="Courier" charset="0"/>
                <a:ea typeface="Courier" charset="0"/>
                <a:cs typeface="Courier" charset="0"/>
              </a:rPr>
              <a:t>as.numeric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health.ins</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(position=</a:t>
            </a:r>
            <a:r>
              <a:rPr kumimoji="1" lang="en-US" altLang="zh-TW" sz="1800" dirty="0" err="1">
                <a:solidFill>
                  <a:schemeClr val="accent1"/>
                </a:solidFill>
                <a:latin typeface="Courier" charset="0"/>
                <a:ea typeface="Courier" charset="0"/>
                <a:cs typeface="Courier" charset="0"/>
              </a:rPr>
              <a:t>position_jitter</a:t>
            </a:r>
            <a:r>
              <a:rPr kumimoji="1" lang="en-US" altLang="zh-TW" sz="1800" dirty="0">
                <a:solidFill>
                  <a:schemeClr val="accent1"/>
                </a:solidFill>
                <a:latin typeface="Courier" charset="0"/>
                <a:ea typeface="Courier" charset="0"/>
                <a:cs typeface="Courier" charset="0"/>
              </a:rPr>
              <a:t>(w=0.05, h=0.05)</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geom_smooth</a:t>
            </a:r>
            <a:r>
              <a:rPr kumimoji="1" lang="en-US" altLang="zh-TW" sz="1800" dirty="0">
                <a:latin typeface="Courier" charset="0"/>
                <a:ea typeface="Courier" charset="0"/>
                <a:cs typeface="Courier" charset="0"/>
              </a:rPr>
              <a:t>()</a:t>
            </a:r>
            <a:endParaRPr kumimoji="1" lang="zh-TW" altLang="en-US" sz="18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1814195" y="2969902"/>
            <a:ext cx="5009253" cy="3199687"/>
          </a:xfrm>
          <a:prstGeom prst="rect">
            <a:avLst/>
          </a:prstGeom>
        </p:spPr>
      </p:pic>
      <p:sp>
        <p:nvSpPr>
          <p:cNvPr id="6" name="TextBox 5">
            <a:extLst>
              <a:ext uri="{FF2B5EF4-FFF2-40B4-BE49-F238E27FC236}">
                <a16:creationId xmlns:a16="http://schemas.microsoft.com/office/drawing/2014/main" id="{D7E6D7E5-2EA4-4575-9027-DAF72C7A8D99}"/>
              </a:ext>
            </a:extLst>
          </p:cNvPr>
          <p:cNvSpPr txBox="1"/>
          <p:nvPr/>
        </p:nvSpPr>
        <p:spPr>
          <a:xfrm>
            <a:off x="4727173" y="6582585"/>
            <a:ext cx="45130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Figure3.13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179153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Bar chart</a:t>
            </a:r>
            <a:endParaRPr kumimoji="1" lang="zh-TW" altLang="en-US" dirty="0"/>
          </a:p>
        </p:txBody>
      </p:sp>
      <p:sp>
        <p:nvSpPr>
          <p:cNvPr id="4" name="副標題 3">
            <a:extLst>
              <a:ext uri="{FF2B5EF4-FFF2-40B4-BE49-F238E27FC236}">
                <a16:creationId xmlns:a16="http://schemas.microsoft.com/office/drawing/2014/main" id="{4334703F-6038-A54D-8E60-768D595F93DD}"/>
              </a:ext>
            </a:extLst>
          </p:cNvPr>
          <p:cNvSpPr>
            <a:spLocks noGrp="1"/>
          </p:cNvSpPr>
          <p:nvPr>
            <p:ph type="subTitle" idx="1"/>
          </p:nvPr>
        </p:nvSpPr>
        <p:spPr/>
        <p:txBody>
          <a:bodyPr/>
          <a:lstStyle/>
          <a:p>
            <a:pPr>
              <a:lnSpc>
                <a:spcPct val="100000"/>
              </a:lnSpc>
            </a:pPr>
            <a:r>
              <a:rPr lang="en-US" dirty="0">
                <a:solidFill>
                  <a:schemeClr val="bg1"/>
                </a:solidFill>
              </a:rPr>
              <a:t>Two </a:t>
            </a:r>
            <a:r>
              <a:rPr lang="en-US" altLang="zh-TW" dirty="0">
                <a:solidFill>
                  <a:schemeClr val="bg1"/>
                </a:solidFill>
              </a:rPr>
              <a:t>categorical</a:t>
            </a:r>
            <a:r>
              <a:rPr lang="en-US" dirty="0">
                <a:solidFill>
                  <a:schemeClr val="bg1"/>
                </a:solidFill>
              </a:rPr>
              <a:t> variables</a:t>
            </a:r>
          </a:p>
        </p:txBody>
      </p:sp>
    </p:spTree>
    <p:extLst>
      <p:ext uri="{BB962C8B-B14F-4D97-AF65-F5344CB8AC3E}">
        <p14:creationId xmlns:p14="http://schemas.microsoft.com/office/powerpoint/2010/main" val="3650699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Two categorical variables</a:t>
            </a:r>
            <a:endParaRPr kumimoji="1" lang="zh-TW" altLang="en-US" dirty="0"/>
          </a:p>
        </p:txBody>
      </p:sp>
      <p:sp>
        <p:nvSpPr>
          <p:cNvPr id="4" name="內容版面配置區 3"/>
          <p:cNvSpPr>
            <a:spLocks noGrp="1"/>
          </p:cNvSpPr>
          <p:nvPr>
            <p:ph idx="1"/>
          </p:nvPr>
        </p:nvSpPr>
        <p:spPr/>
        <p:txBody>
          <a:bodyPr>
            <a:normAutofit/>
          </a:bodyPr>
          <a:lstStyle/>
          <a:p>
            <a:pPr>
              <a:lnSpc>
                <a:spcPct val="100000"/>
              </a:lnSpc>
            </a:pPr>
            <a:r>
              <a:rPr kumimoji="1" lang="en-US" altLang="zh-TW" dirty="0" err="1">
                <a:solidFill>
                  <a:schemeClr val="accent1"/>
                </a:solidFill>
              </a:rPr>
              <a:t>twoVariable.R</a:t>
            </a:r>
            <a:endParaRPr kumimoji="1" lang="en-US" altLang="zh-TW" dirty="0">
              <a:solidFill>
                <a:schemeClr val="accent1"/>
              </a:solidFill>
            </a:endParaRPr>
          </a:p>
          <a:p>
            <a:pPr>
              <a:lnSpc>
                <a:spcPct val="100000"/>
              </a:lnSpc>
            </a:pPr>
            <a:r>
              <a:rPr kumimoji="1" lang="en-US" altLang="zh-TW" dirty="0"/>
              <a:t>Relation between cut &amp; color</a:t>
            </a:r>
          </a:p>
          <a:p>
            <a:pPr lvl="1">
              <a:lnSpc>
                <a:spcPct val="100000"/>
              </a:lnSpc>
            </a:pPr>
            <a:r>
              <a:rPr kumimoji="1" lang="en-US" altLang="zh-TW" dirty="0"/>
              <a:t>By count</a:t>
            </a:r>
          </a:p>
          <a:p>
            <a:pPr marL="685800" lvl="2" indent="0">
              <a:lnSpc>
                <a:spcPct val="100000"/>
              </a:lnSpc>
              <a:buNone/>
            </a:pPr>
            <a:r>
              <a:rPr lang="en-US" altLang="zh-TW" sz="1600" dirty="0" err="1">
                <a:latin typeface="Courier" charset="0"/>
                <a:ea typeface="Courier" charset="0"/>
                <a:cs typeface="Courier" charset="0"/>
              </a:rPr>
              <a:t>ggplot</a:t>
            </a:r>
            <a:r>
              <a:rPr lang="en-US" altLang="zh-TW" sz="1600" dirty="0">
                <a:latin typeface="Courier" charset="0"/>
                <a:ea typeface="Courier" charset="0"/>
                <a:cs typeface="Courier" charset="0"/>
              </a:rPr>
              <a:t>(data = diamonds) + </a:t>
            </a:r>
            <a:r>
              <a:rPr lang="en-US" altLang="zh-TW" sz="1600" dirty="0" err="1">
                <a:latin typeface="Courier" charset="0"/>
                <a:ea typeface="Courier" charset="0"/>
                <a:cs typeface="Courier" charset="0"/>
              </a:rPr>
              <a:t>geom_count</a:t>
            </a:r>
            <a:r>
              <a:rPr lang="en-US" altLang="zh-TW" sz="1600" dirty="0">
                <a:latin typeface="Courier" charset="0"/>
                <a:ea typeface="Courier" charset="0"/>
                <a:cs typeface="Courier" charset="0"/>
              </a:rPr>
              <a:t>(mapping = </a:t>
            </a:r>
            <a:r>
              <a:rPr lang="en-US" altLang="zh-TW" sz="1600" dirty="0" err="1">
                <a:latin typeface="Courier" charset="0"/>
                <a:ea typeface="Courier" charset="0"/>
                <a:cs typeface="Courier" charset="0"/>
              </a:rPr>
              <a:t>aes</a:t>
            </a:r>
            <a:r>
              <a:rPr lang="en-US" altLang="zh-TW" sz="1600" dirty="0">
                <a:latin typeface="Courier" charset="0"/>
                <a:ea typeface="Courier" charset="0"/>
                <a:cs typeface="Courier" charset="0"/>
              </a:rPr>
              <a:t>(x = cut, y = color))</a:t>
            </a:r>
          </a:p>
          <a:p>
            <a:pPr lvl="1">
              <a:lnSpc>
                <a:spcPct val="100000"/>
              </a:lnSpc>
            </a:pPr>
            <a:r>
              <a:rPr kumimoji="1" lang="en-US" altLang="zh-TW" dirty="0"/>
              <a:t>By heatmap</a:t>
            </a:r>
          </a:p>
          <a:p>
            <a:pPr marL="685800" lvl="2" indent="0">
              <a:lnSpc>
                <a:spcPct val="100000"/>
              </a:lnSpc>
              <a:buNone/>
            </a:pPr>
            <a:r>
              <a:rPr lang="en-US" altLang="zh-TW" sz="1600" dirty="0">
                <a:latin typeface="Courier" charset="0"/>
                <a:ea typeface="Courier" charset="0"/>
                <a:cs typeface="Courier" charset="0"/>
              </a:rPr>
              <a:t>diamonds %&gt;% count(color, cut) %&gt;% </a:t>
            </a:r>
            <a:r>
              <a:rPr lang="en-US" altLang="zh-TW" sz="1600" dirty="0" err="1">
                <a:latin typeface="Courier" charset="0"/>
                <a:ea typeface="Courier" charset="0"/>
                <a:cs typeface="Courier" charset="0"/>
              </a:rPr>
              <a:t>ggplot</a:t>
            </a:r>
            <a:r>
              <a:rPr lang="en-US" altLang="zh-TW" sz="1600" dirty="0">
                <a:latin typeface="Courier" charset="0"/>
                <a:ea typeface="Courier" charset="0"/>
                <a:cs typeface="Courier" charset="0"/>
              </a:rPr>
              <a:t>(mapping = </a:t>
            </a:r>
            <a:r>
              <a:rPr lang="en-US" altLang="zh-TW" sz="1600" dirty="0" err="1">
                <a:latin typeface="Courier" charset="0"/>
                <a:ea typeface="Courier" charset="0"/>
                <a:cs typeface="Courier" charset="0"/>
              </a:rPr>
              <a:t>aes</a:t>
            </a:r>
            <a:r>
              <a:rPr lang="en-US" altLang="zh-TW" sz="1600" dirty="0">
                <a:latin typeface="Courier" charset="0"/>
                <a:ea typeface="Courier" charset="0"/>
                <a:cs typeface="Courier" charset="0"/>
              </a:rPr>
              <a:t>(x = color, y = cut)) + </a:t>
            </a:r>
            <a:r>
              <a:rPr lang="en-US" altLang="zh-TW" sz="1600" dirty="0" err="1">
                <a:latin typeface="Courier" charset="0"/>
                <a:ea typeface="Courier" charset="0"/>
                <a:cs typeface="Courier" charset="0"/>
              </a:rPr>
              <a:t>geom_tile</a:t>
            </a:r>
            <a:r>
              <a:rPr lang="en-US" altLang="zh-TW" sz="1600" dirty="0">
                <a:latin typeface="Courier" charset="0"/>
                <a:ea typeface="Courier" charset="0"/>
                <a:cs typeface="Courier" charset="0"/>
              </a:rPr>
              <a:t>(mapping = </a:t>
            </a:r>
            <a:r>
              <a:rPr lang="en-US" altLang="zh-TW" sz="1600" dirty="0" err="1">
                <a:latin typeface="Courier" charset="0"/>
                <a:ea typeface="Courier" charset="0"/>
                <a:cs typeface="Courier" charset="0"/>
              </a:rPr>
              <a:t>aes</a:t>
            </a:r>
            <a:r>
              <a:rPr lang="en-US" altLang="zh-TW" sz="1600" dirty="0">
                <a:latin typeface="Courier" charset="0"/>
                <a:ea typeface="Courier" charset="0"/>
                <a:cs typeface="Courier" charset="0"/>
              </a:rPr>
              <a:t>(fill = n))</a:t>
            </a:r>
            <a:endParaRPr kumimoji="1" lang="zh-TW" altLang="en-US" sz="1500" dirty="0">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5">
            <a:extLst>
              <a:ext uri="{FF2B5EF4-FFF2-40B4-BE49-F238E27FC236}">
                <a16:creationId xmlns:a16="http://schemas.microsoft.com/office/drawing/2014/main" id="{9378A6BC-B643-4E6F-AC76-E44B9209BBB9}"/>
              </a:ext>
            </a:extLst>
          </p:cNvPr>
          <p:cNvSpPr txBox="1"/>
          <p:nvPr/>
        </p:nvSpPr>
        <p:spPr>
          <a:xfrm>
            <a:off x="5062852" y="6513315"/>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1526113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S</a:t>
            </a:r>
            <a:r>
              <a:rPr lang="en-US" altLang="zh-TW" sz="3200" dirty="0"/>
              <a:t>tacked bar chart for two categorical variables</a:t>
            </a:r>
            <a:endParaRPr kumimoji="1" lang="zh-TW" altLang="en-US" sz="3200" dirty="0"/>
          </a:p>
        </p:txBody>
      </p:sp>
      <p:sp>
        <p:nvSpPr>
          <p:cNvPr id="3" name="內容版面配置區 2"/>
          <p:cNvSpPr>
            <a:spLocks noGrp="1"/>
          </p:cNvSpPr>
          <p:nvPr>
            <p:ph idx="1"/>
          </p:nvPr>
        </p:nvSpPr>
        <p:spPr>
          <a:xfrm>
            <a:off x="628650" y="1825625"/>
            <a:ext cx="7886700" cy="1024453"/>
          </a:xfrm>
        </p:spPr>
        <p:txBody>
          <a:bodyPr anchor="t">
            <a:noAutofit/>
          </a:bodyPr>
          <a:lstStyle/>
          <a:p>
            <a:pPr marL="0" indent="0">
              <a:lnSpc>
                <a:spcPct val="100000"/>
              </a:lnSpc>
              <a:buNone/>
            </a:pPr>
            <a:r>
              <a:rPr kumimoji="1" lang="en-US" altLang="zh-TW" sz="2000" dirty="0" err="1">
                <a:latin typeface="Courier" charset="0"/>
                <a:ea typeface="Courier" charset="0"/>
                <a:cs typeface="Courier" charset="0"/>
              </a:rPr>
              <a:t>ggplot</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 </a:t>
            </a:r>
            <a:r>
              <a:rPr kumimoji="1" lang="en-US" altLang="zh-TW" sz="2000" dirty="0" err="1">
                <a:latin typeface="Courier" charset="0"/>
                <a:ea typeface="Courier" charset="0"/>
                <a:cs typeface="Courier" charset="0"/>
              </a:rPr>
              <a:t>geom_bar</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aes</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marital.stat</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fill=</a:t>
            </a:r>
            <a:r>
              <a:rPr kumimoji="1" lang="en-US" altLang="zh-TW" sz="2000" dirty="0" err="1">
                <a:latin typeface="Courier" charset="0"/>
                <a:ea typeface="Courier" charset="0"/>
                <a:cs typeface="Courier" charset="0"/>
              </a:rPr>
              <a:t>health.ins</a:t>
            </a:r>
            <a:r>
              <a:rPr kumimoji="1" lang="en-US" altLang="zh-TW" sz="2000" dirty="0">
                <a:latin typeface="Courier" charset="0"/>
                <a:ea typeface="Courier" charset="0"/>
                <a:cs typeface="Courier" charset="0"/>
              </a:rPr>
              <a:t>))</a:t>
            </a:r>
            <a:endParaRPr kumimoji="1" lang="zh-TW" altLang="en-US" sz="20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057343" y="2717129"/>
            <a:ext cx="5029313" cy="3600000"/>
          </a:xfrm>
          <a:prstGeom prst="rect">
            <a:avLst/>
          </a:prstGeom>
        </p:spPr>
      </p:pic>
      <p:sp>
        <p:nvSpPr>
          <p:cNvPr id="6" name="TextBox 5">
            <a:extLst>
              <a:ext uri="{FF2B5EF4-FFF2-40B4-BE49-F238E27FC236}">
                <a16:creationId xmlns:a16="http://schemas.microsoft.com/office/drawing/2014/main" id="{127C76F2-F4C9-447F-8341-A55D1B38EA9E}"/>
              </a:ext>
            </a:extLst>
          </p:cNvPr>
          <p:cNvSpPr txBox="1"/>
          <p:nvPr/>
        </p:nvSpPr>
        <p:spPr>
          <a:xfrm>
            <a:off x="4748094" y="6550538"/>
            <a:ext cx="45551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Figure3.15,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1200876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Side-by-side bar chart</a:t>
            </a:r>
            <a:endParaRPr kumimoji="1" lang="zh-TW" altLang="en-US" dirty="0"/>
          </a:p>
        </p:txBody>
      </p:sp>
      <p:sp>
        <p:nvSpPr>
          <p:cNvPr id="3" name="內容版面配置區 2"/>
          <p:cNvSpPr>
            <a:spLocks noGrp="1"/>
          </p:cNvSpPr>
          <p:nvPr>
            <p:ph idx="1"/>
          </p:nvPr>
        </p:nvSpPr>
        <p:spPr>
          <a:xfrm>
            <a:off x="628650" y="1825625"/>
            <a:ext cx="7886700" cy="1432375"/>
          </a:xfrm>
        </p:spPr>
        <p:txBody>
          <a:bodyPr anchor="t">
            <a:noAutofit/>
          </a:bodyPr>
          <a:lstStyle/>
          <a:p>
            <a:pPr marL="0" indent="0">
              <a:lnSpc>
                <a:spcPct val="100000"/>
              </a:lnSpc>
              <a:buNone/>
            </a:pPr>
            <a:r>
              <a:rPr kumimoji="1" lang="en-US" altLang="zh-TW" sz="2000" dirty="0" err="1">
                <a:latin typeface="Courier" charset="0"/>
                <a:ea typeface="Courier" charset="0"/>
                <a:cs typeface="Courier" charset="0"/>
              </a:rPr>
              <a:t>ggplot</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 </a:t>
            </a:r>
            <a:r>
              <a:rPr kumimoji="1" lang="en-US" altLang="zh-TW" sz="2000" dirty="0" err="1">
                <a:latin typeface="Courier" charset="0"/>
                <a:ea typeface="Courier" charset="0"/>
                <a:cs typeface="Courier" charset="0"/>
              </a:rPr>
              <a:t>geom_bar</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aes</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marital.stat</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fill=</a:t>
            </a:r>
            <a:r>
              <a:rPr kumimoji="1" lang="en-US" altLang="zh-TW" sz="2000" dirty="0" err="1">
                <a:latin typeface="Courier" charset="0"/>
                <a:ea typeface="Courier" charset="0"/>
                <a:cs typeface="Courier" charset="0"/>
              </a:rPr>
              <a:t>health.ins</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position="dodge")</a:t>
            </a:r>
            <a:endParaRPr kumimoji="1" lang="zh-TW" altLang="en-US" sz="20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048015" y="3258000"/>
            <a:ext cx="5047970" cy="3178618"/>
          </a:xfrm>
          <a:prstGeom prst="rect">
            <a:avLst/>
          </a:prstGeom>
        </p:spPr>
      </p:pic>
      <p:sp>
        <p:nvSpPr>
          <p:cNvPr id="6" name="TextBox 5">
            <a:extLst>
              <a:ext uri="{FF2B5EF4-FFF2-40B4-BE49-F238E27FC236}">
                <a16:creationId xmlns:a16="http://schemas.microsoft.com/office/drawing/2014/main" id="{EF676E0E-4A6B-46D4-AD19-5BD5D03D054B}"/>
              </a:ext>
            </a:extLst>
          </p:cNvPr>
          <p:cNvSpPr txBox="1"/>
          <p:nvPr/>
        </p:nvSpPr>
        <p:spPr>
          <a:xfrm>
            <a:off x="4738445" y="6550391"/>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Figure3.16,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075524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Filled bar chart</a:t>
            </a:r>
            <a:endParaRPr kumimoji="1" lang="zh-TW" altLang="en-US" dirty="0"/>
          </a:p>
        </p:txBody>
      </p:sp>
      <p:sp>
        <p:nvSpPr>
          <p:cNvPr id="3" name="內容版面配置區 2"/>
          <p:cNvSpPr>
            <a:spLocks noGrp="1"/>
          </p:cNvSpPr>
          <p:nvPr>
            <p:ph idx="1"/>
          </p:nvPr>
        </p:nvSpPr>
        <p:spPr>
          <a:xfrm>
            <a:off x="628650" y="1825625"/>
            <a:ext cx="7886700" cy="1432375"/>
          </a:xfrm>
        </p:spPr>
        <p:txBody>
          <a:bodyPr anchor="t">
            <a:noAutofit/>
          </a:bodyPr>
          <a:lstStyle/>
          <a:p>
            <a:pPr marL="0" indent="0">
              <a:lnSpc>
                <a:spcPct val="100000"/>
              </a:lnSpc>
              <a:buNone/>
            </a:pPr>
            <a:r>
              <a:rPr kumimoji="1" lang="en-US" altLang="zh-TW" sz="2000" dirty="0" err="1">
                <a:latin typeface="Courier" charset="0"/>
                <a:ea typeface="Courier" charset="0"/>
                <a:cs typeface="Courier" charset="0"/>
              </a:rPr>
              <a:t>ggplot</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 </a:t>
            </a:r>
            <a:r>
              <a:rPr kumimoji="1" lang="en-US" altLang="zh-TW" sz="2000" dirty="0" err="1">
                <a:latin typeface="Courier" charset="0"/>
                <a:ea typeface="Courier" charset="0"/>
                <a:cs typeface="Courier" charset="0"/>
              </a:rPr>
              <a:t>geom_bar</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aes</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marital.stat</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fill=</a:t>
            </a:r>
            <a:r>
              <a:rPr kumimoji="1" lang="en-US" altLang="zh-TW" sz="2000" dirty="0" err="1">
                <a:latin typeface="Courier" charset="0"/>
                <a:ea typeface="Courier" charset="0"/>
                <a:cs typeface="Courier" charset="0"/>
              </a:rPr>
              <a:t>health.ins</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position="fill")</a:t>
            </a:r>
            <a:endParaRPr kumimoji="1" lang="zh-TW" altLang="en-US" sz="20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1897352" y="3258000"/>
            <a:ext cx="5349296" cy="3062738"/>
          </a:xfrm>
          <a:prstGeom prst="rect">
            <a:avLst/>
          </a:prstGeom>
        </p:spPr>
      </p:pic>
      <p:sp>
        <p:nvSpPr>
          <p:cNvPr id="6" name="TextBox 5">
            <a:extLst>
              <a:ext uri="{FF2B5EF4-FFF2-40B4-BE49-F238E27FC236}">
                <a16:creationId xmlns:a16="http://schemas.microsoft.com/office/drawing/2014/main" id="{237AE33C-D9C2-4D57-8B46-1530C2DE7C24}"/>
              </a:ext>
            </a:extLst>
          </p:cNvPr>
          <p:cNvSpPr txBox="1"/>
          <p:nvPr/>
        </p:nvSpPr>
        <p:spPr>
          <a:xfrm>
            <a:off x="4770050" y="6529321"/>
            <a:ext cx="46394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Figure3.17,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1058815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Plotting data with a rug</a:t>
            </a:r>
            <a:endParaRPr kumimoji="1" lang="zh-TW" altLang="en-US" dirty="0"/>
          </a:p>
        </p:txBody>
      </p:sp>
      <p:sp>
        <p:nvSpPr>
          <p:cNvPr id="3" name="內容版面配置區 2"/>
          <p:cNvSpPr>
            <a:spLocks noGrp="1"/>
          </p:cNvSpPr>
          <p:nvPr>
            <p:ph idx="1"/>
          </p:nvPr>
        </p:nvSpPr>
        <p:spPr>
          <a:xfrm>
            <a:off x="628650" y="1825625"/>
            <a:ext cx="7886700" cy="1432375"/>
          </a:xfrm>
        </p:spPr>
        <p:txBody>
          <a:bodyPr anchor="t">
            <a:noAutofit/>
          </a:bodyPr>
          <a:lstStyle/>
          <a:p>
            <a:pPr marL="0" indent="0">
              <a:lnSpc>
                <a:spcPct val="100000"/>
              </a:lnSpc>
              <a:buNone/>
            </a:pPr>
            <a:r>
              <a:rPr kumimoji="1" lang="en-US" altLang="zh-TW" sz="1600" dirty="0" err="1">
                <a:latin typeface="Courier" charset="0"/>
                <a:ea typeface="Courier" charset="0"/>
                <a:cs typeface="Courier" charset="0"/>
              </a:rPr>
              <a:t>ggplot</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custdata</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aes</a:t>
            </a:r>
            <a:r>
              <a:rPr kumimoji="1" lang="en-US" altLang="zh-TW" sz="1600" dirty="0">
                <a:latin typeface="Courier" charset="0"/>
                <a:ea typeface="Courier" charset="0"/>
                <a:cs typeface="Courier" charset="0"/>
              </a:rPr>
              <a:t>(x=</a:t>
            </a:r>
            <a:r>
              <a:rPr kumimoji="1" lang="en-US" altLang="zh-TW" sz="1600" dirty="0" err="1">
                <a:latin typeface="Courier" charset="0"/>
                <a:ea typeface="Courier" charset="0"/>
                <a:cs typeface="Courier" charset="0"/>
              </a:rPr>
              <a:t>marital.stat</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geom_bar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aes</a:t>
            </a:r>
            <a:r>
              <a:rPr kumimoji="1" lang="en-US" altLang="zh-TW" sz="1600" dirty="0">
                <a:latin typeface="Courier" charset="0"/>
                <a:ea typeface="Courier" charset="0"/>
                <a:cs typeface="Courier" charset="0"/>
              </a:rPr>
              <a:t>(fill=</a:t>
            </a:r>
            <a:r>
              <a:rPr kumimoji="1" lang="en-US" altLang="zh-TW" sz="1600" dirty="0" err="1">
                <a:latin typeface="Courier" charset="0"/>
                <a:ea typeface="Courier" charset="0"/>
                <a:cs typeface="Courier" charset="0"/>
              </a:rPr>
              <a:t>health.ins</a:t>
            </a:r>
            <a:r>
              <a:rPr kumimoji="1" lang="en-US" altLang="zh-TW" sz="1600" dirty="0">
                <a:latin typeface="Courier" charset="0"/>
                <a:ea typeface="Courier" charset="0"/>
                <a:cs typeface="Courier" charset="0"/>
              </a:rPr>
              <a:t>), position="fill")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geom_point</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aes</a:t>
            </a:r>
            <a:r>
              <a:rPr kumimoji="1" lang="en-US" altLang="zh-TW" sz="1600" dirty="0">
                <a:latin typeface="Courier" charset="0"/>
                <a:ea typeface="Courier" charset="0"/>
                <a:cs typeface="Courier" charset="0"/>
              </a:rPr>
              <a:t>(y=-0.05), size=0.75, alpha=0.3,</a:t>
            </a:r>
          </a:p>
          <a:p>
            <a:pPr marL="0" indent="0">
              <a:lnSpc>
                <a:spcPct val="100000"/>
              </a:lnSpc>
              <a:buNone/>
            </a:pPr>
            <a:r>
              <a:rPr kumimoji="1" lang="en-US" altLang="zh-TW" sz="1600" dirty="0">
                <a:latin typeface="Courier" charset="0"/>
                <a:ea typeface="Courier" charset="0"/>
                <a:cs typeface="Courier" charset="0"/>
              </a:rPr>
              <a:t>   position=</a:t>
            </a:r>
            <a:r>
              <a:rPr kumimoji="1" lang="en-US" altLang="zh-TW" sz="1600" dirty="0" err="1">
                <a:latin typeface="Courier" charset="0"/>
                <a:ea typeface="Courier" charset="0"/>
                <a:cs typeface="Courier" charset="0"/>
              </a:rPr>
              <a:t>position_jitter</a:t>
            </a:r>
            <a:r>
              <a:rPr kumimoji="1" lang="en-US" altLang="zh-TW" sz="1600" dirty="0">
                <a:latin typeface="Courier" charset="0"/>
                <a:ea typeface="Courier" charset="0"/>
                <a:cs typeface="Courier" charset="0"/>
              </a:rPr>
              <a:t>(h=0.01))</a:t>
            </a:r>
            <a:endParaRPr kumimoji="1" lang="zh-TW" altLang="en-US" sz="16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063107" y="3258000"/>
            <a:ext cx="5017786" cy="3199687"/>
          </a:xfrm>
          <a:prstGeom prst="rect">
            <a:avLst/>
          </a:prstGeom>
        </p:spPr>
      </p:pic>
      <p:sp>
        <p:nvSpPr>
          <p:cNvPr id="6" name="TextBox 5">
            <a:extLst>
              <a:ext uri="{FF2B5EF4-FFF2-40B4-BE49-F238E27FC236}">
                <a16:creationId xmlns:a16="http://schemas.microsoft.com/office/drawing/2014/main" id="{D44A615E-0F2B-41C4-8301-5815B0B5A212}"/>
              </a:ext>
            </a:extLst>
          </p:cNvPr>
          <p:cNvSpPr txBox="1"/>
          <p:nvPr/>
        </p:nvSpPr>
        <p:spPr>
          <a:xfrm>
            <a:off x="4738446" y="6550391"/>
            <a:ext cx="4692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Figure3.17,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1300118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Plotting a bar chart without facets</a:t>
            </a:r>
            <a:endParaRPr kumimoji="1" lang="zh-TW" altLang="en-US" sz="4000" dirty="0"/>
          </a:p>
        </p:txBody>
      </p:sp>
      <p:sp>
        <p:nvSpPr>
          <p:cNvPr id="3" name="Content Placeholder 2">
            <a:extLst>
              <a:ext uri="{FF2B5EF4-FFF2-40B4-BE49-F238E27FC236}">
                <a16:creationId xmlns:a16="http://schemas.microsoft.com/office/drawing/2014/main" id="{26680C40-E1B1-2841-B9E5-0D80943FD67A}"/>
              </a:ext>
            </a:extLst>
          </p:cNvPr>
          <p:cNvSpPr>
            <a:spLocks noGrp="1"/>
          </p:cNvSpPr>
          <p:nvPr>
            <p:ph idx="1"/>
          </p:nvPr>
        </p:nvSpPr>
        <p:spPr>
          <a:xfrm>
            <a:off x="618139" y="1825625"/>
            <a:ext cx="8431915" cy="1003221"/>
          </a:xfrm>
        </p:spPr>
        <p:txBody>
          <a:bodyPr>
            <a:normAutofit fontScale="85000" lnSpcReduction="10000"/>
          </a:bodyPr>
          <a:lstStyle/>
          <a:p>
            <a:pPr marL="0" indent="0">
              <a:lnSpc>
                <a:spcPct val="110000"/>
              </a:lnSpc>
              <a:buNone/>
            </a:pPr>
            <a:r>
              <a:rPr lang="zh-TW" altLang="en-US" sz="1800" dirty="0">
                <a:latin typeface="Courier" charset="0"/>
                <a:ea typeface="Courier" charset="0"/>
                <a:cs typeface="Courier" charset="0"/>
              </a:rPr>
              <a:t>ggplot(custdata2)+                                          </a:t>
            </a:r>
          </a:p>
          <a:p>
            <a:pPr marL="0" indent="0">
              <a:lnSpc>
                <a:spcPct val="110000"/>
              </a:lnSpc>
              <a:buNone/>
            </a:pPr>
            <a:r>
              <a:rPr lang="zh-TW" altLang="en-US" sz="1800" dirty="0">
                <a:latin typeface="Courier" charset="0"/>
                <a:ea typeface="Courier" charset="0"/>
                <a:cs typeface="Courier" charset="0"/>
              </a:rPr>
              <a:t>   geom_bar(aes(x=housing.type, fill=marital.stat ),</a:t>
            </a:r>
            <a:r>
              <a:rPr lang="en-US" altLang="zh-TW" sz="1800" dirty="0">
                <a:latin typeface="Courier" charset="0"/>
                <a:ea typeface="Courier" charset="0"/>
                <a:cs typeface="Courier" charset="0"/>
              </a:rPr>
              <a:t> </a:t>
            </a:r>
            <a:r>
              <a:rPr lang="zh-TW" altLang="en-US" sz="1800" dirty="0">
                <a:latin typeface="Courier" charset="0"/>
                <a:ea typeface="Courier" charset="0"/>
                <a:cs typeface="Courier" charset="0"/>
              </a:rPr>
              <a:t>position="dodge")+</a:t>
            </a:r>
          </a:p>
          <a:p>
            <a:pPr marL="0" indent="0">
              <a:lnSpc>
                <a:spcPct val="110000"/>
              </a:lnSpc>
              <a:buNone/>
            </a:pPr>
            <a:r>
              <a:rPr lang="zh-TW" altLang="en-US" sz="1800" dirty="0">
                <a:latin typeface="Courier" charset="0"/>
                <a:ea typeface="Courier" charset="0"/>
                <a:cs typeface="Courier" charset="0"/>
              </a:rPr>
              <a:t>   theme(axis.text.x = element_text(angle = 45, hjust = 1))</a:t>
            </a:r>
          </a:p>
          <a:p>
            <a:pPr marL="0" indent="0">
              <a:lnSpc>
                <a:spcPct val="110000"/>
              </a:lnSpc>
              <a:buNone/>
            </a:pPr>
            <a:endParaRPr lang="en-US" sz="1800" dirty="0"/>
          </a:p>
        </p:txBody>
      </p:sp>
      <p:pic>
        <p:nvPicPr>
          <p:cNvPr id="4" name="圖片 3"/>
          <p:cNvPicPr>
            <a:picLocks noChangeAspect="1"/>
          </p:cNvPicPr>
          <p:nvPr/>
        </p:nvPicPr>
        <p:blipFill>
          <a:blip r:embed="rId2"/>
          <a:stretch>
            <a:fillRect/>
          </a:stretch>
        </p:blipFill>
        <p:spPr>
          <a:xfrm>
            <a:off x="1980396" y="2828846"/>
            <a:ext cx="5372830" cy="3600000"/>
          </a:xfrm>
          <a:prstGeom prst="rect">
            <a:avLst/>
          </a:prstGeom>
        </p:spPr>
      </p:pic>
      <p:sp>
        <p:nvSpPr>
          <p:cNvPr id="6" name="TextBox 5">
            <a:extLst>
              <a:ext uri="{FF2B5EF4-FFF2-40B4-BE49-F238E27FC236}">
                <a16:creationId xmlns:a16="http://schemas.microsoft.com/office/drawing/2014/main" id="{B83C1B47-AF6F-4908-AFC1-22E8A5BCC37A}"/>
              </a:ext>
            </a:extLst>
          </p:cNvPr>
          <p:cNvSpPr txBox="1"/>
          <p:nvPr/>
        </p:nvSpPr>
        <p:spPr>
          <a:xfrm>
            <a:off x="4780584" y="6529321"/>
            <a:ext cx="46815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Figure3.19,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152353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Plotting a bar chart with facets</a:t>
            </a:r>
            <a:endParaRPr kumimoji="1" lang="zh-TW" altLang="en-US" sz="4000" dirty="0"/>
          </a:p>
        </p:txBody>
      </p:sp>
      <p:sp>
        <p:nvSpPr>
          <p:cNvPr id="3" name="Content Placeholder 2">
            <a:extLst>
              <a:ext uri="{FF2B5EF4-FFF2-40B4-BE49-F238E27FC236}">
                <a16:creationId xmlns:a16="http://schemas.microsoft.com/office/drawing/2014/main" id="{06148124-7F2C-434F-835D-F3785A7600E4}"/>
              </a:ext>
            </a:extLst>
          </p:cNvPr>
          <p:cNvSpPr>
            <a:spLocks noGrp="1"/>
          </p:cNvSpPr>
          <p:nvPr>
            <p:ph idx="1"/>
          </p:nvPr>
        </p:nvSpPr>
        <p:spPr>
          <a:xfrm>
            <a:off x="628650" y="1825625"/>
            <a:ext cx="7886700" cy="1380833"/>
          </a:xfrm>
        </p:spPr>
        <p:txBody>
          <a:bodyPr>
            <a:normAutofit lnSpcReduction="10000"/>
          </a:bodyPr>
          <a:lstStyle/>
          <a:p>
            <a:pPr marL="0" indent="0">
              <a:lnSpc>
                <a:spcPct val="120000"/>
              </a:lnSpc>
              <a:buNone/>
            </a:pPr>
            <a:r>
              <a:rPr lang="zh-TW" altLang="en-US" sz="1800" dirty="0">
                <a:latin typeface="Courier" charset="0"/>
                <a:ea typeface="Courier" charset="0"/>
                <a:cs typeface="Courier" charset="0"/>
              </a:rPr>
              <a:t>ggplot(custdata2) + geom_bar(aes(x=marital.stat), position=“dodge”,</a:t>
            </a:r>
            <a:r>
              <a:rPr lang="en-US" altLang="zh-TW" sz="1800" dirty="0">
                <a:latin typeface="Courier" charset="0"/>
                <a:ea typeface="Courier" charset="0"/>
                <a:cs typeface="Courier" charset="0"/>
              </a:rPr>
              <a:t> </a:t>
            </a:r>
            <a:r>
              <a:rPr lang="zh-TW" altLang="en-US" sz="1800" dirty="0">
                <a:latin typeface="Courier" charset="0"/>
                <a:ea typeface="Courier" charset="0"/>
                <a:cs typeface="Courier" charset="0"/>
              </a:rPr>
              <a:t>fill=“darkgray”) + facet_wrap(~housing.type, scales="free_y") +              </a:t>
            </a:r>
            <a:r>
              <a:rPr lang="en-US" altLang="zh-TW" sz="1800" dirty="0">
                <a:latin typeface="Courier" charset="0"/>
                <a:ea typeface="Courier" charset="0"/>
                <a:cs typeface="Courier" charset="0"/>
              </a:rPr>
              <a:t>  </a:t>
            </a:r>
            <a:r>
              <a:rPr lang="zh-TW" altLang="en-US" sz="1800" dirty="0">
                <a:latin typeface="Courier" charset="0"/>
                <a:ea typeface="Courier" charset="0"/>
                <a:cs typeface="Courier" charset="0"/>
              </a:rPr>
              <a:t>theme(axis.text.x = element_text(angle = 45, hjust = 1))   </a:t>
            </a:r>
          </a:p>
        </p:txBody>
      </p:sp>
      <p:pic>
        <p:nvPicPr>
          <p:cNvPr id="5" name="圖片 4"/>
          <p:cNvPicPr>
            <a:picLocks noChangeAspect="1"/>
          </p:cNvPicPr>
          <p:nvPr/>
        </p:nvPicPr>
        <p:blipFill>
          <a:blip r:embed="rId2"/>
          <a:stretch>
            <a:fillRect/>
          </a:stretch>
        </p:blipFill>
        <p:spPr>
          <a:xfrm>
            <a:off x="2266614" y="3112512"/>
            <a:ext cx="4307023" cy="3313095"/>
          </a:xfrm>
          <a:prstGeom prst="rect">
            <a:avLst/>
          </a:prstGeom>
        </p:spPr>
      </p:pic>
      <p:sp>
        <p:nvSpPr>
          <p:cNvPr id="4" name="TextBox 3">
            <a:extLst>
              <a:ext uri="{FF2B5EF4-FFF2-40B4-BE49-F238E27FC236}">
                <a16:creationId xmlns:a16="http://schemas.microsoft.com/office/drawing/2014/main" id="{ACA6F107-2F38-4191-AEFB-C42D11B1D649}"/>
              </a:ext>
            </a:extLst>
          </p:cNvPr>
          <p:cNvSpPr txBox="1"/>
          <p:nvPr/>
        </p:nvSpPr>
        <p:spPr>
          <a:xfrm>
            <a:off x="4770049" y="6529322"/>
            <a:ext cx="46815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Figure3.20,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408260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Visualizations for two variables</a:t>
            </a:r>
            <a:endParaRPr kumimoji="1" lang="zh-TW" altLang="en-US" dirty="0"/>
          </a:p>
        </p:txBody>
      </p:sp>
      <p:pic>
        <p:nvPicPr>
          <p:cNvPr id="5" name="圖片 4"/>
          <p:cNvPicPr>
            <a:picLocks noChangeAspect="1"/>
          </p:cNvPicPr>
          <p:nvPr/>
        </p:nvPicPr>
        <p:blipFill>
          <a:blip r:embed="rId2"/>
          <a:stretch>
            <a:fillRect/>
          </a:stretch>
        </p:blipFill>
        <p:spPr>
          <a:xfrm>
            <a:off x="1039858" y="1473231"/>
            <a:ext cx="6747963" cy="4919168"/>
          </a:xfrm>
          <a:prstGeom prst="rect">
            <a:avLst/>
          </a:prstGeom>
        </p:spPr>
      </p:pic>
      <p:sp>
        <p:nvSpPr>
          <p:cNvPr id="3" name="TextBox 2">
            <a:extLst>
              <a:ext uri="{FF2B5EF4-FFF2-40B4-BE49-F238E27FC236}">
                <a16:creationId xmlns:a16="http://schemas.microsoft.com/office/drawing/2014/main" id="{894530CB-A06E-47E3-A195-C66543BE148E}"/>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5735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Recap for the last week</a:t>
            </a:r>
            <a:endParaRPr kumimoji="1" lang="zh-TW" altLang="en-US" dirty="0"/>
          </a:p>
        </p:txBody>
      </p:sp>
      <p:sp>
        <p:nvSpPr>
          <p:cNvPr id="4" name="副標題 3">
            <a:extLst>
              <a:ext uri="{FF2B5EF4-FFF2-40B4-BE49-F238E27FC236}">
                <a16:creationId xmlns:a16="http://schemas.microsoft.com/office/drawing/2014/main" id="{D56CED3B-AB0D-2F4A-B6B1-7468BCBCC3B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77918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dirty="0"/>
              <a:t>Interactive visualization</a:t>
            </a:r>
            <a:endParaRPr kumimoji="1" lang="zh-TW" altLang="en-US" dirty="0"/>
          </a:p>
        </p:txBody>
      </p:sp>
      <p:sp>
        <p:nvSpPr>
          <p:cNvPr id="2" name="副標題 1">
            <a:extLst>
              <a:ext uri="{FF2B5EF4-FFF2-40B4-BE49-F238E27FC236}">
                <a16:creationId xmlns:a16="http://schemas.microsoft.com/office/drawing/2014/main" id="{5CFC21D0-8B2F-D742-A2DD-84EA13EA3A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75888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ggvis</a:t>
            </a:r>
            <a:endParaRPr kumimoji="1" lang="zh-TW" altLang="en-US" dirty="0"/>
          </a:p>
        </p:txBody>
      </p:sp>
      <p:sp>
        <p:nvSpPr>
          <p:cNvPr id="3" name="內容版面配置區 2"/>
          <p:cNvSpPr>
            <a:spLocks noGrp="1"/>
          </p:cNvSpPr>
          <p:nvPr>
            <p:ph idx="1"/>
          </p:nvPr>
        </p:nvSpPr>
        <p:spPr/>
        <p:txBody>
          <a:bodyPr>
            <a:normAutofit fontScale="92500"/>
          </a:bodyPr>
          <a:lstStyle/>
          <a:p>
            <a:pPr>
              <a:lnSpc>
                <a:spcPct val="100000"/>
              </a:lnSpc>
            </a:pPr>
            <a:r>
              <a:rPr kumimoji="1" lang="en-US" altLang="zh-TW" dirty="0">
                <a:hlinkClick r:id="rId2"/>
              </a:rPr>
              <a:t>http://ggvis.rstudio.com/</a:t>
            </a:r>
            <a:endParaRPr kumimoji="1" lang="en-US" altLang="zh-TW" dirty="0"/>
          </a:p>
          <a:p>
            <a:pPr>
              <a:lnSpc>
                <a:spcPct val="100000"/>
              </a:lnSpc>
            </a:pPr>
            <a:r>
              <a:rPr lang="en-US" altLang="zh-TW" dirty="0"/>
              <a:t>interactive plots from the makers of ggplot2</a:t>
            </a:r>
          </a:p>
          <a:p>
            <a:pPr>
              <a:lnSpc>
                <a:spcPct val="100000"/>
              </a:lnSpc>
            </a:pPr>
            <a:r>
              <a:rPr lang="en-US" altLang="zh-TW" dirty="0"/>
              <a:t>a data visualization package for </a:t>
            </a:r>
            <a:r>
              <a:rPr lang="en-US" altLang="zh-TW" i="1" dirty="0"/>
              <a:t>R</a:t>
            </a:r>
            <a:r>
              <a:rPr lang="en-US" altLang="zh-TW" dirty="0"/>
              <a:t> which lets you:</a:t>
            </a:r>
          </a:p>
          <a:p>
            <a:pPr lvl="1">
              <a:lnSpc>
                <a:spcPct val="100000"/>
              </a:lnSpc>
            </a:pPr>
            <a:r>
              <a:rPr lang="en-US" altLang="zh-TW" dirty="0"/>
              <a:t>Declaratively describe data graphics with a syntax similar in spirit to ggplot2.</a:t>
            </a:r>
          </a:p>
          <a:p>
            <a:pPr lvl="1">
              <a:lnSpc>
                <a:spcPct val="100000"/>
              </a:lnSpc>
            </a:pPr>
            <a:r>
              <a:rPr lang="en-US" altLang="zh-TW" dirty="0"/>
              <a:t>Create rich interactive graphics that you can play with locally in </a:t>
            </a:r>
            <a:r>
              <a:rPr lang="en-US" altLang="zh-TW" dirty="0" err="1"/>
              <a:t>Rstudio</a:t>
            </a:r>
            <a:r>
              <a:rPr lang="en-US" altLang="zh-TW" dirty="0"/>
              <a:t> or in your browser.</a:t>
            </a:r>
          </a:p>
          <a:p>
            <a:pPr lvl="1">
              <a:lnSpc>
                <a:spcPct val="100000"/>
              </a:lnSpc>
            </a:pPr>
            <a:r>
              <a:rPr lang="en-US" altLang="zh-TW" dirty="0"/>
              <a:t>Leverage </a:t>
            </a:r>
            <a:r>
              <a:rPr lang="en-US" altLang="zh-TW" dirty="0" err="1">
                <a:hlinkClick r:id="rId3"/>
              </a:rPr>
              <a:t>shiny</a:t>
            </a:r>
            <a:r>
              <a:rPr lang="en-US" altLang="zh-TW" dirty="0" err="1"/>
              <a:t>’s</a:t>
            </a:r>
            <a:r>
              <a:rPr lang="en-US" altLang="zh-TW" dirty="0"/>
              <a:t> infrastructure to publish interactive graphics usable from any browser (either within your company or to the world).</a:t>
            </a:r>
          </a:p>
        </p:txBody>
      </p:sp>
    </p:spTree>
    <p:extLst>
      <p:ext uri="{BB962C8B-B14F-4D97-AF65-F5344CB8AC3E}">
        <p14:creationId xmlns:p14="http://schemas.microsoft.com/office/powerpoint/2010/main" val="1987440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ggvis</a:t>
            </a:r>
            <a:endParaRPr kumimoji="1" lang="zh-TW" altLang="en-US" dirty="0"/>
          </a:p>
        </p:txBody>
      </p:sp>
      <p:sp>
        <p:nvSpPr>
          <p:cNvPr id="3" name="內容版面配置區 2"/>
          <p:cNvSpPr>
            <a:spLocks noGrp="1"/>
          </p:cNvSpPr>
          <p:nvPr>
            <p:ph idx="1"/>
          </p:nvPr>
        </p:nvSpPr>
        <p:spPr/>
        <p:txBody>
          <a:bodyPr>
            <a:normAutofit fontScale="92500"/>
          </a:bodyPr>
          <a:lstStyle/>
          <a:p>
            <a:pPr>
              <a:lnSpc>
                <a:spcPct val="110000"/>
              </a:lnSpc>
            </a:pPr>
            <a:r>
              <a:rPr lang="en-US" altLang="zh-TW" dirty="0"/>
              <a:t>The goal is to combine </a:t>
            </a:r>
          </a:p>
          <a:p>
            <a:pPr lvl="1">
              <a:lnSpc>
                <a:spcPct val="110000"/>
              </a:lnSpc>
            </a:pPr>
            <a:r>
              <a:rPr lang="en-US" altLang="zh-TW" dirty="0"/>
              <a:t>the best of R (e.g. every modelling function you can imagine) </a:t>
            </a:r>
          </a:p>
          <a:p>
            <a:pPr lvl="1">
              <a:lnSpc>
                <a:spcPct val="110000"/>
              </a:lnSpc>
            </a:pPr>
            <a:r>
              <a:rPr lang="en-US" altLang="zh-TW" dirty="0"/>
              <a:t>the best of the web (everyone has a web browser). </a:t>
            </a:r>
          </a:p>
          <a:p>
            <a:pPr>
              <a:lnSpc>
                <a:spcPct val="110000"/>
              </a:lnSpc>
            </a:pPr>
            <a:r>
              <a:rPr lang="en-US" altLang="zh-TW" dirty="0"/>
              <a:t>Data manipulation and transformation are done in </a:t>
            </a:r>
            <a:r>
              <a:rPr lang="en-US" altLang="zh-TW" i="1" dirty="0"/>
              <a:t>R</a:t>
            </a:r>
            <a:r>
              <a:rPr lang="en-US" altLang="zh-TW" dirty="0"/>
              <a:t>, and the graphics are rendered in a web browser, using </a:t>
            </a:r>
            <a:r>
              <a:rPr lang="en-US" altLang="zh-TW" dirty="0">
                <a:hlinkClick r:id="rId2"/>
              </a:rPr>
              <a:t>Vega</a:t>
            </a:r>
            <a:r>
              <a:rPr lang="en-US" altLang="zh-TW" dirty="0"/>
              <a:t>.</a:t>
            </a:r>
          </a:p>
          <a:p>
            <a:pPr>
              <a:lnSpc>
                <a:spcPct val="110000"/>
              </a:lnSpc>
            </a:pPr>
            <a:r>
              <a:rPr lang="en-US" altLang="zh-TW" dirty="0"/>
              <a:t>For </a:t>
            </a:r>
            <a:r>
              <a:rPr lang="en-US" altLang="zh-TW" dirty="0" err="1"/>
              <a:t>RStudio</a:t>
            </a:r>
            <a:r>
              <a:rPr lang="en-US" altLang="zh-TW" dirty="0"/>
              <a:t> users, </a:t>
            </a:r>
            <a:r>
              <a:rPr lang="en-US" altLang="zh-TW" dirty="0" err="1"/>
              <a:t>ggvis</a:t>
            </a:r>
            <a:r>
              <a:rPr lang="en-US" altLang="zh-TW" dirty="0"/>
              <a:t> graphics display in a viewer panel, which is possible because </a:t>
            </a:r>
            <a:r>
              <a:rPr lang="en-US" altLang="zh-TW" dirty="0" err="1"/>
              <a:t>RStudio</a:t>
            </a:r>
            <a:r>
              <a:rPr lang="en-US" altLang="zh-TW" dirty="0"/>
              <a:t> is a web browser.</a:t>
            </a:r>
          </a:p>
          <a:p>
            <a:pPr>
              <a:lnSpc>
                <a:spcPct val="110000"/>
              </a:lnSpc>
            </a:pPr>
            <a:endParaRPr kumimoji="1" lang="zh-TW" altLang="en-US" dirty="0"/>
          </a:p>
        </p:txBody>
      </p:sp>
    </p:spTree>
    <p:extLst>
      <p:ext uri="{BB962C8B-B14F-4D97-AF65-F5344CB8AC3E}">
        <p14:creationId xmlns:p14="http://schemas.microsoft.com/office/powerpoint/2010/main" val="14735589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Install necessary packages &amp; Load packages</a:t>
            </a:r>
            <a:endParaRPr kumimoji="1" lang="zh-TW" altLang="en-US" dirty="0"/>
          </a:p>
        </p:txBody>
      </p:sp>
      <p:sp>
        <p:nvSpPr>
          <p:cNvPr id="3" name="內容版面配置區 2"/>
          <p:cNvSpPr>
            <a:spLocks noGrp="1"/>
          </p:cNvSpPr>
          <p:nvPr>
            <p:ph idx="1"/>
          </p:nvPr>
        </p:nvSpPr>
        <p:spPr/>
        <p:txBody>
          <a:bodyPr>
            <a:normAutofit lnSpcReduction="10000"/>
          </a:bodyPr>
          <a:lstStyle/>
          <a:p>
            <a:pPr>
              <a:lnSpc>
                <a:spcPct val="100000"/>
              </a:lnSpc>
            </a:pPr>
            <a:r>
              <a:rPr lang="en-US" altLang="zh-TW" dirty="0" err="1">
                <a:solidFill>
                  <a:schemeClr val="accent1"/>
                </a:solidFill>
              </a:rPr>
              <a:t>ggvis.R</a:t>
            </a:r>
            <a:endParaRPr lang="en-US" altLang="zh-TW" dirty="0">
              <a:solidFill>
                <a:schemeClr val="accent1"/>
              </a:solidFill>
            </a:endParaRPr>
          </a:p>
          <a:p>
            <a:pPr marL="0" indent="-42862">
              <a:lnSpc>
                <a:spcPct val="100000"/>
              </a:lnSpc>
              <a:buNone/>
            </a:pPr>
            <a:r>
              <a:rPr lang="en-US" altLang="zh-TW" i="1" dirty="0">
                <a:latin typeface="Courier" charset="0"/>
                <a:ea typeface="Courier" charset="0"/>
                <a:cs typeface="Courier" charset="0"/>
              </a:rPr>
              <a:t>## Install necessary packages </a:t>
            </a:r>
          </a:p>
          <a:p>
            <a:pPr marL="0" indent="-42862">
              <a:lnSpc>
                <a:spcPct val="100000"/>
              </a:lnSpc>
              <a:buNone/>
            </a:pPr>
            <a:r>
              <a:rPr lang="en-US" altLang="zh-TW" dirty="0" err="1">
                <a:latin typeface="Courier" charset="0"/>
                <a:ea typeface="Courier" charset="0"/>
                <a:cs typeface="Courier" charset="0"/>
              </a:rPr>
              <a:t>install.packages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devtools</a:t>
            </a:r>
            <a:r>
              <a:rPr lang="en-US" altLang="zh-TW" dirty="0">
                <a:latin typeface="Courier" charset="0"/>
                <a:ea typeface="Courier" charset="0"/>
                <a:cs typeface="Courier" charset="0"/>
              </a:rPr>
              <a:t>") </a:t>
            </a:r>
          </a:p>
          <a:p>
            <a:pPr marL="0" indent="-42862">
              <a:lnSpc>
                <a:spcPct val="100000"/>
              </a:lnSpc>
              <a:buNone/>
            </a:pPr>
            <a:r>
              <a:rPr lang="en-US" altLang="zh-TW" dirty="0">
                <a:latin typeface="Courier" charset="0"/>
                <a:ea typeface="Courier" charset="0"/>
                <a:cs typeface="Courier" charset="0"/>
              </a:rPr>
              <a:t>library("</a:t>
            </a:r>
            <a:r>
              <a:rPr lang="en-US" altLang="zh-TW" dirty="0" err="1">
                <a:latin typeface="Courier" charset="0"/>
                <a:ea typeface="Courier" charset="0"/>
                <a:cs typeface="Courier" charset="0"/>
              </a:rPr>
              <a:t>devtools</a:t>
            </a:r>
            <a:r>
              <a:rPr lang="en-US" altLang="zh-TW" dirty="0">
                <a:latin typeface="Courier" charset="0"/>
                <a:ea typeface="Courier" charset="0"/>
                <a:cs typeface="Courier" charset="0"/>
              </a:rPr>
              <a:t>")</a:t>
            </a:r>
          </a:p>
          <a:p>
            <a:pPr marL="0" indent="-42862">
              <a:lnSpc>
                <a:spcPct val="100000"/>
              </a:lnSpc>
              <a:buNone/>
            </a:pPr>
            <a:r>
              <a:rPr lang="en-US" altLang="zh-TW" dirty="0" err="1">
                <a:latin typeface="Courier" charset="0"/>
                <a:ea typeface="Courier" charset="0"/>
                <a:cs typeface="Courier" charset="0"/>
              </a:rPr>
              <a:t>install.packages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p>
          <a:p>
            <a:pPr marL="0" indent="-42862">
              <a:lnSpc>
                <a:spcPct val="100000"/>
              </a:lnSpc>
              <a:buNone/>
            </a:pPr>
            <a:r>
              <a:rPr lang="en-US" altLang="zh-TW" i="1" dirty="0">
                <a:latin typeface="Courier" charset="0"/>
                <a:ea typeface="Courier" charset="0"/>
                <a:cs typeface="Courier" charset="0"/>
              </a:rPr>
              <a:t># Load packages</a:t>
            </a:r>
          </a:p>
          <a:p>
            <a:pPr marL="0" indent="-42862">
              <a:lnSpc>
                <a:spcPct val="100000"/>
              </a:lnSpc>
              <a:buNone/>
            </a:pPr>
            <a:r>
              <a:rPr lang="en-US" altLang="zh-TW" dirty="0">
                <a:latin typeface="Courier" charset="0"/>
                <a:ea typeface="Courier" charset="0"/>
                <a:cs typeface="Courier" charset="0"/>
              </a:rPr>
              <a:t>library("</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p>
          <a:p>
            <a:pPr marL="0" indent="-42862">
              <a:lnSpc>
                <a:spcPct val="100000"/>
              </a:lnSpc>
              <a:buNone/>
            </a:pPr>
            <a:r>
              <a:rPr kumimoji="1" lang="en-US" altLang="zh-TW" dirty="0">
                <a:latin typeface="Courier" charset="0"/>
                <a:ea typeface="Courier" charset="0"/>
                <a:cs typeface="Courier" charset="0"/>
              </a:rPr>
              <a:t>library(ggplot2)</a:t>
            </a:r>
            <a:endParaRPr kumimoji="1" lang="zh-TW" altLang="en-US" dirty="0">
              <a:latin typeface="Courier" charset="0"/>
              <a:ea typeface="Courier" charset="0"/>
              <a:cs typeface="Courier" charset="0"/>
            </a:endParaRPr>
          </a:p>
        </p:txBody>
      </p:sp>
      <p:sp>
        <p:nvSpPr>
          <p:cNvPr id="4" name="文字方塊 3"/>
          <p:cNvSpPr txBox="1"/>
          <p:nvPr/>
        </p:nvSpPr>
        <p:spPr>
          <a:xfrm>
            <a:off x="2727838" y="6528328"/>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92374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Prepare data</a:t>
            </a:r>
            <a:endParaRPr kumimoji="1" lang="zh-TW" altLang="en-US" dirty="0"/>
          </a:p>
        </p:txBody>
      </p:sp>
      <p:sp>
        <p:nvSpPr>
          <p:cNvPr id="3" name="內容版面配置區 2"/>
          <p:cNvSpPr>
            <a:spLocks noGrp="1"/>
          </p:cNvSpPr>
          <p:nvPr>
            <p:ph idx="1"/>
          </p:nvPr>
        </p:nvSpPr>
        <p:spPr/>
        <p:txBody>
          <a:bodyPr>
            <a:noAutofit/>
          </a:bodyPr>
          <a:lstStyle/>
          <a:p>
            <a:pPr marL="0" indent="0">
              <a:lnSpc>
                <a:spcPct val="100000"/>
              </a:lnSpc>
              <a:buNone/>
            </a:pPr>
            <a:r>
              <a:rPr lang="en-US" altLang="zh-TW" sz="1600" i="1" dirty="0">
                <a:latin typeface="Courier" charset="0"/>
                <a:ea typeface="Courier" charset="0"/>
                <a:cs typeface="Courier" charset="0"/>
              </a:rPr>
              <a:t># Define image sizes</a:t>
            </a:r>
          </a:p>
          <a:p>
            <a:pPr marL="0" indent="0">
              <a:lnSpc>
                <a:spcPct val="100000"/>
              </a:lnSpc>
              <a:buNone/>
            </a:pPr>
            <a:r>
              <a:rPr lang="en-US" altLang="zh-TW" sz="1600" dirty="0" err="1">
                <a:latin typeface="Courier" charset="0"/>
                <a:ea typeface="Courier" charset="0"/>
                <a:cs typeface="Courier" charset="0"/>
              </a:rPr>
              <a:t>img.width</a:t>
            </a:r>
            <a:r>
              <a:rPr lang="en-US" altLang="zh-TW" sz="1600" dirty="0">
                <a:latin typeface="Courier" charset="0"/>
                <a:ea typeface="Courier" charset="0"/>
                <a:cs typeface="Courier" charset="0"/>
              </a:rPr>
              <a:t> &lt;- 450</a:t>
            </a:r>
          </a:p>
          <a:p>
            <a:pPr marL="0" indent="0">
              <a:lnSpc>
                <a:spcPct val="100000"/>
              </a:lnSpc>
              <a:buNone/>
            </a:pPr>
            <a:r>
              <a:rPr lang="en-US" altLang="zh-TW" sz="1600" dirty="0" err="1">
                <a:latin typeface="Courier" charset="0"/>
                <a:ea typeface="Courier" charset="0"/>
                <a:cs typeface="Courier" charset="0"/>
              </a:rPr>
              <a:t>img.height</a:t>
            </a:r>
            <a:r>
              <a:rPr lang="en-US" altLang="zh-TW" sz="1600" dirty="0">
                <a:latin typeface="Courier" charset="0"/>
                <a:ea typeface="Courier" charset="0"/>
                <a:cs typeface="Courier" charset="0"/>
              </a:rPr>
              <a:t> &lt;- 300</a:t>
            </a:r>
          </a:p>
          <a:p>
            <a:pPr marL="0" indent="0">
              <a:lnSpc>
                <a:spcPct val="100000"/>
              </a:lnSpc>
              <a:buNone/>
            </a:pPr>
            <a:r>
              <a:rPr lang="en-US" altLang="zh-TW" sz="1600" i="1" dirty="0">
                <a:latin typeface="Courier" charset="0"/>
                <a:ea typeface="Courier" charset="0"/>
                <a:cs typeface="Courier" charset="0"/>
              </a:rPr>
              <a:t># Use </a:t>
            </a:r>
            <a:r>
              <a:rPr lang="en-US" altLang="zh-TW" sz="1600" i="1" dirty="0" err="1">
                <a:latin typeface="Courier" charset="0"/>
                <a:ea typeface="Courier" charset="0"/>
                <a:cs typeface="Courier" charset="0"/>
              </a:rPr>
              <a:t>mtcars</a:t>
            </a:r>
            <a:r>
              <a:rPr lang="en-US" altLang="zh-TW" sz="1600" i="1" dirty="0">
                <a:latin typeface="Courier" charset="0"/>
                <a:ea typeface="Courier" charset="0"/>
                <a:cs typeface="Courier" charset="0"/>
              </a:rPr>
              <a:t> data </a:t>
            </a:r>
            <a:r>
              <a:rPr lang="en-US" altLang="zh-TW" sz="1600" dirty="0">
                <a:latin typeface="Courier" charset="0"/>
                <a:ea typeface="Courier" charset="0"/>
                <a:cs typeface="Courier" charset="0"/>
              </a:rPr>
              <a:t>data(</a:t>
            </a:r>
            <a:r>
              <a:rPr lang="en-US" altLang="zh-TW" sz="1600" dirty="0" err="1">
                <a:latin typeface="Courier" charset="0"/>
                <a:ea typeface="Courier" charset="0"/>
                <a:cs typeface="Courier" charset="0"/>
              </a:rPr>
              <a:t>mtcars</a:t>
            </a:r>
            <a:r>
              <a:rPr lang="en-US" altLang="zh-TW" sz="1600" dirty="0">
                <a:latin typeface="Courier" charset="0"/>
                <a:ea typeface="Courier" charset="0"/>
                <a:cs typeface="Courier" charset="0"/>
              </a:rPr>
              <a:t>)</a:t>
            </a:r>
          </a:p>
          <a:p>
            <a:pPr marL="0" indent="0">
              <a:lnSpc>
                <a:spcPct val="100000"/>
              </a:lnSpc>
              <a:buNone/>
            </a:pPr>
            <a:r>
              <a:rPr lang="en-US" altLang="zh-TW" sz="1600" dirty="0" err="1">
                <a:latin typeface="Courier" charset="0"/>
                <a:ea typeface="Courier" charset="0"/>
                <a:cs typeface="Courier" charset="0"/>
              </a:rPr>
              <a:t>mtcars$cyl</a:t>
            </a:r>
            <a:r>
              <a:rPr lang="en-US" altLang="zh-TW" sz="1600" dirty="0">
                <a:latin typeface="Courier" charset="0"/>
                <a:ea typeface="Courier" charset="0"/>
                <a:cs typeface="Courier" charset="0"/>
              </a:rPr>
              <a:t> &lt;- factor(</a:t>
            </a:r>
            <a:r>
              <a:rPr lang="en-US" altLang="zh-TW" sz="1600" dirty="0" err="1">
                <a:latin typeface="Courier" charset="0"/>
                <a:ea typeface="Courier" charset="0"/>
                <a:cs typeface="Courier" charset="0"/>
              </a:rPr>
              <a:t>mtcars$cyl</a:t>
            </a:r>
            <a:r>
              <a:rPr lang="en-US" altLang="zh-TW" sz="1600" dirty="0">
                <a:latin typeface="Courier" charset="0"/>
                <a:ea typeface="Courier" charset="0"/>
                <a:cs typeface="Courier" charset="0"/>
              </a:rPr>
              <a:t>)</a:t>
            </a:r>
          </a:p>
          <a:p>
            <a:pPr marL="0" indent="0">
              <a:lnSpc>
                <a:spcPct val="100000"/>
              </a:lnSpc>
              <a:buNone/>
            </a:pPr>
            <a:r>
              <a:rPr lang="en-US" altLang="zh-TW" sz="1600" dirty="0" err="1">
                <a:latin typeface="Courier" charset="0"/>
                <a:ea typeface="Courier" charset="0"/>
                <a:cs typeface="Courier" charset="0"/>
              </a:rPr>
              <a:t>mtcars$am</a:t>
            </a:r>
            <a:r>
              <a:rPr lang="en-US" altLang="zh-TW" sz="1600" dirty="0">
                <a:latin typeface="Courier" charset="0"/>
                <a:ea typeface="Courier" charset="0"/>
                <a:cs typeface="Courier" charset="0"/>
              </a:rPr>
              <a:t> &lt;- factor(</a:t>
            </a:r>
            <a:r>
              <a:rPr lang="en-US" altLang="zh-TW" sz="1600" dirty="0" err="1">
                <a:latin typeface="Courier" charset="0"/>
                <a:ea typeface="Courier" charset="0"/>
                <a:cs typeface="Courier" charset="0"/>
              </a:rPr>
              <a:t>mtcars$am</a:t>
            </a:r>
            <a:r>
              <a:rPr lang="en-US" altLang="zh-TW" sz="1600" dirty="0">
                <a:latin typeface="Courier" charset="0"/>
                <a:ea typeface="Courier" charset="0"/>
                <a:cs typeface="Courier" charset="0"/>
              </a:rPr>
              <a:t>)</a:t>
            </a:r>
          </a:p>
          <a:p>
            <a:pPr marL="0" indent="0">
              <a:lnSpc>
                <a:spcPct val="100000"/>
              </a:lnSpc>
              <a:buNone/>
            </a:pPr>
            <a:r>
              <a:rPr lang="en-US" altLang="zh-TW" sz="1600" i="1" dirty="0">
                <a:latin typeface="Courier" charset="0"/>
                <a:ea typeface="Courier" charset="0"/>
                <a:cs typeface="Courier" charset="0"/>
              </a:rPr>
              <a:t># Compute mean mpg per </a:t>
            </a:r>
            <a:r>
              <a:rPr lang="en-US" altLang="zh-TW" sz="1600" i="1" dirty="0" err="1">
                <a:latin typeface="Courier" charset="0"/>
                <a:ea typeface="Courier" charset="0"/>
                <a:cs typeface="Courier" charset="0"/>
              </a:rPr>
              <a:t>cyl</a:t>
            </a:r>
            <a:r>
              <a:rPr lang="en-US" altLang="zh-TW" sz="1600" i="1" dirty="0">
                <a:latin typeface="Courier" charset="0"/>
                <a:ea typeface="Courier" charset="0"/>
                <a:cs typeface="Courier" charset="0"/>
              </a:rPr>
              <a:t> and am </a:t>
            </a:r>
          </a:p>
          <a:p>
            <a:pPr marL="0" indent="0">
              <a:lnSpc>
                <a:spcPct val="100000"/>
              </a:lnSpc>
              <a:buNone/>
            </a:pPr>
            <a:r>
              <a:rPr lang="en-US" altLang="zh-TW" sz="1600" dirty="0" err="1">
                <a:solidFill>
                  <a:srgbClr val="FF0000"/>
                </a:solidFill>
                <a:latin typeface="Courier" charset="0"/>
                <a:ea typeface="Courier" charset="0"/>
                <a:cs typeface="Courier" charset="0"/>
              </a:rPr>
              <a:t>mtcars.mean</a:t>
            </a:r>
            <a:r>
              <a:rPr lang="en-US" altLang="zh-TW" sz="1600" dirty="0">
                <a:solidFill>
                  <a:srgbClr val="FF0000"/>
                </a:solidFill>
                <a:latin typeface="Courier" charset="0"/>
                <a:ea typeface="Courier" charset="0"/>
                <a:cs typeface="Courier" charset="0"/>
              </a:rPr>
              <a:t> &lt;- </a:t>
            </a:r>
            <a:r>
              <a:rPr lang="en-US" altLang="zh-TW" sz="1600" dirty="0" err="1">
                <a:solidFill>
                  <a:srgbClr val="FF0000"/>
                </a:solidFill>
                <a:latin typeface="Courier" charset="0"/>
                <a:ea typeface="Courier" charset="0"/>
                <a:cs typeface="Courier" charset="0"/>
              </a:rPr>
              <a:t>mtcars</a:t>
            </a:r>
            <a:r>
              <a:rPr lang="en-US" altLang="zh-TW" sz="1600" dirty="0">
                <a:solidFill>
                  <a:srgbClr val="FF0000"/>
                </a:solidFill>
                <a:latin typeface="Courier" charset="0"/>
                <a:ea typeface="Courier" charset="0"/>
                <a:cs typeface="Courier" charset="0"/>
              </a:rPr>
              <a:t> %&gt;% </a:t>
            </a:r>
            <a:r>
              <a:rPr lang="en-US" altLang="zh-TW" sz="1600" dirty="0" err="1">
                <a:solidFill>
                  <a:srgbClr val="FF0000"/>
                </a:solidFill>
                <a:latin typeface="Courier" charset="0"/>
                <a:ea typeface="Courier" charset="0"/>
                <a:cs typeface="Courier" charset="0"/>
              </a:rPr>
              <a:t>group_by</a:t>
            </a:r>
            <a:r>
              <a:rPr lang="en-US" altLang="zh-TW" sz="1600" dirty="0">
                <a:solidFill>
                  <a:srgbClr val="FF0000"/>
                </a:solidFill>
                <a:latin typeface="Courier" charset="0"/>
                <a:ea typeface="Courier" charset="0"/>
                <a:cs typeface="Courier" charset="0"/>
              </a:rPr>
              <a:t>(</a:t>
            </a:r>
            <a:r>
              <a:rPr lang="en-US" altLang="zh-TW" sz="1600" dirty="0" err="1">
                <a:solidFill>
                  <a:srgbClr val="FF0000"/>
                </a:solidFill>
                <a:latin typeface="Courier" charset="0"/>
                <a:ea typeface="Courier" charset="0"/>
                <a:cs typeface="Courier" charset="0"/>
              </a:rPr>
              <a:t>cyl</a:t>
            </a:r>
            <a:r>
              <a:rPr lang="en-US" altLang="zh-TW" sz="1600" dirty="0">
                <a:solidFill>
                  <a:srgbClr val="FF0000"/>
                </a:solidFill>
                <a:latin typeface="Courier" charset="0"/>
                <a:ea typeface="Courier" charset="0"/>
                <a:cs typeface="Courier" charset="0"/>
              </a:rPr>
              <a:t>, am) %&gt;% </a:t>
            </a:r>
            <a:r>
              <a:rPr lang="en-US" altLang="zh-TW" sz="1600" dirty="0" err="1">
                <a:solidFill>
                  <a:srgbClr val="FF0000"/>
                </a:solidFill>
                <a:latin typeface="Courier" charset="0"/>
                <a:ea typeface="Courier" charset="0"/>
                <a:cs typeface="Courier" charset="0"/>
              </a:rPr>
              <a:t>summarise</a:t>
            </a:r>
            <a:r>
              <a:rPr lang="en-US" altLang="zh-TW" sz="1600" dirty="0">
                <a:solidFill>
                  <a:srgbClr val="FF0000"/>
                </a:solidFill>
                <a:latin typeface="Courier" charset="0"/>
                <a:ea typeface="Courier" charset="0"/>
                <a:cs typeface="Courier" charset="0"/>
              </a:rPr>
              <a:t>(</a:t>
            </a:r>
            <a:r>
              <a:rPr lang="en-US" altLang="zh-TW" sz="1600" dirty="0" err="1">
                <a:solidFill>
                  <a:srgbClr val="FF0000"/>
                </a:solidFill>
                <a:latin typeface="Courier" charset="0"/>
                <a:ea typeface="Courier" charset="0"/>
                <a:cs typeface="Courier" charset="0"/>
              </a:rPr>
              <a:t>mpg_mean</a:t>
            </a:r>
            <a:r>
              <a:rPr lang="en-US" altLang="zh-TW" sz="1600" dirty="0">
                <a:solidFill>
                  <a:srgbClr val="FF0000"/>
                </a:solidFill>
                <a:latin typeface="Courier" charset="0"/>
                <a:ea typeface="Courier" charset="0"/>
                <a:cs typeface="Courier" charset="0"/>
              </a:rPr>
              <a:t>=mean(mpg)) %&gt;% select(</a:t>
            </a:r>
            <a:r>
              <a:rPr lang="en-US" altLang="zh-TW" sz="1600" dirty="0" err="1">
                <a:solidFill>
                  <a:srgbClr val="FF0000"/>
                </a:solidFill>
                <a:latin typeface="Courier" charset="0"/>
                <a:ea typeface="Courier" charset="0"/>
                <a:cs typeface="Courier" charset="0"/>
              </a:rPr>
              <a:t>cyl</a:t>
            </a:r>
            <a:r>
              <a:rPr lang="en-US" altLang="zh-TW" sz="1600" dirty="0">
                <a:solidFill>
                  <a:srgbClr val="FF0000"/>
                </a:solidFill>
                <a:latin typeface="Courier" charset="0"/>
                <a:ea typeface="Courier" charset="0"/>
                <a:cs typeface="Courier" charset="0"/>
              </a:rPr>
              <a:t>, am, </a:t>
            </a:r>
            <a:r>
              <a:rPr lang="en-US" altLang="zh-TW" sz="1600" dirty="0" err="1">
                <a:solidFill>
                  <a:srgbClr val="FF0000"/>
                </a:solidFill>
                <a:latin typeface="Courier" charset="0"/>
                <a:ea typeface="Courier" charset="0"/>
                <a:cs typeface="Courier" charset="0"/>
              </a:rPr>
              <a:t>mpg_mean</a:t>
            </a:r>
            <a:r>
              <a:rPr lang="en-US" altLang="zh-TW" sz="1600" dirty="0">
                <a:solidFill>
                  <a:srgbClr val="FF0000"/>
                </a:solidFill>
                <a:latin typeface="Courier" charset="0"/>
                <a:ea typeface="Courier" charset="0"/>
                <a:cs typeface="Courier" charset="0"/>
              </a:rPr>
              <a:t>) %&gt;% ungroup()</a:t>
            </a:r>
            <a:endParaRPr kumimoji="1" lang="zh-TW" altLang="en-US" sz="1600" dirty="0">
              <a:solidFill>
                <a:srgbClr val="FF0000"/>
              </a:solidFill>
              <a:latin typeface="Courier" charset="0"/>
              <a:ea typeface="Courier" charset="0"/>
              <a:cs typeface="Courier" charset="0"/>
            </a:endParaRPr>
          </a:p>
        </p:txBody>
      </p:sp>
      <p:sp>
        <p:nvSpPr>
          <p:cNvPr id="4" name="文字方塊 3"/>
          <p:cNvSpPr txBox="1"/>
          <p:nvPr/>
        </p:nvSpPr>
        <p:spPr>
          <a:xfrm>
            <a:off x="2706769" y="6549397"/>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65554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Histograms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err="1"/>
              <a:t>ggplot</a:t>
            </a:r>
            <a:endParaRPr lang="en-US" altLang="zh-TW" dirty="0"/>
          </a:p>
          <a:p>
            <a:pPr marL="642937" lvl="2" indent="0">
              <a:lnSpc>
                <a:spcPct val="100000"/>
              </a:lnSpc>
              <a:buNone/>
            </a:pPr>
            <a:r>
              <a:rPr lang="en-US" altLang="zh-TW" dirty="0" err="1">
                <a:latin typeface="Courier" charset="0"/>
                <a:ea typeface="Courier" charset="0"/>
                <a:cs typeface="Courier" charset="0"/>
              </a:rPr>
              <a:t>hist.ggplot</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ggplot</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aes</a:t>
            </a:r>
            <a:r>
              <a:rPr lang="en-US" altLang="zh-TW" dirty="0">
                <a:latin typeface="Courier" charset="0"/>
                <a:ea typeface="Courier" charset="0"/>
                <a:cs typeface="Courier" charset="0"/>
              </a:rPr>
              <a:t>(x=mpg)) + </a:t>
            </a:r>
            <a:r>
              <a:rPr lang="en-US" altLang="zh-TW" dirty="0" err="1">
                <a:latin typeface="Courier" charset="0"/>
                <a:ea typeface="Courier" charset="0"/>
                <a:cs typeface="Courier" charset="0"/>
              </a:rPr>
              <a:t>geom_histogram</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binwidth</a:t>
            </a:r>
            <a:r>
              <a:rPr lang="en-US" altLang="zh-TW" dirty="0">
                <a:latin typeface="Courier" charset="0"/>
                <a:ea typeface="Courier" charset="0"/>
                <a:cs typeface="Courier" charset="0"/>
              </a:rPr>
              <a:t>=1)</a:t>
            </a:r>
          </a:p>
          <a:p>
            <a:pPr marL="642937" lvl="2" indent="0">
              <a:lnSpc>
                <a:spcPct val="100000"/>
              </a:lnSpc>
              <a:buNone/>
            </a:pPr>
            <a:r>
              <a:rPr lang="en-US" altLang="zh-TW" dirty="0" err="1">
                <a:latin typeface="Courier" charset="0"/>
                <a:ea typeface="Courier" charset="0"/>
                <a:cs typeface="Courier" charset="0"/>
              </a:rPr>
              <a:t>hist.ggplot</a:t>
            </a:r>
            <a:endParaRPr lang="en-US" altLang="zh-TW" dirty="0">
              <a:latin typeface="Courier" charset="0"/>
              <a:ea typeface="Courier" charset="0"/>
              <a:cs typeface="Courier" charset="0"/>
            </a:endParaRPr>
          </a:p>
          <a:p>
            <a:pPr>
              <a:lnSpc>
                <a:spcPct val="100000"/>
              </a:lnSpc>
            </a:pPr>
            <a:r>
              <a:rPr lang="en-US" altLang="zh-TW" dirty="0" err="1"/>
              <a:t>ggvis</a:t>
            </a:r>
            <a:endParaRPr lang="en-US" altLang="zh-TW" dirty="0"/>
          </a:p>
          <a:p>
            <a:pPr marL="642937" lvl="2" indent="0">
              <a:lnSpc>
                <a:spcPct val="100000"/>
              </a:lnSpc>
              <a:buNone/>
            </a:pPr>
            <a:r>
              <a:rPr lang="en-US" altLang="zh-TW" dirty="0" err="1">
                <a:latin typeface="Courier" charset="0"/>
                <a:ea typeface="Courier" charset="0"/>
                <a:cs typeface="Courier" charset="0"/>
              </a:rPr>
              <a:t>hist.ggvis</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~mpg) %&gt;% </a:t>
            </a:r>
            <a:r>
              <a:rPr lang="en-US" altLang="zh-TW" dirty="0" err="1">
                <a:latin typeface="Courier" charset="0"/>
                <a:ea typeface="Courier" charset="0"/>
                <a:cs typeface="Courier" charset="0"/>
              </a:rPr>
              <a:t>layer_histograms</a:t>
            </a:r>
            <a:r>
              <a:rPr lang="en-US" altLang="zh-TW" dirty="0">
                <a:latin typeface="Courier" charset="0"/>
                <a:ea typeface="Courier" charset="0"/>
                <a:cs typeface="Courier" charset="0"/>
              </a:rPr>
              <a:t>(width=1) %&gt;% </a:t>
            </a:r>
            <a:r>
              <a:rPr lang="en-US" altLang="zh-TW" dirty="0" err="1">
                <a:latin typeface="Courier" charset="0"/>
                <a:ea typeface="Courier" charset="0"/>
                <a:cs typeface="Courier" charset="0"/>
              </a:rPr>
              <a:t>set_options</a:t>
            </a:r>
            <a:r>
              <a:rPr lang="en-US" altLang="zh-TW" dirty="0">
                <a:latin typeface="Courier" charset="0"/>
                <a:ea typeface="Courier" charset="0"/>
                <a:cs typeface="Courier" charset="0"/>
              </a:rPr>
              <a:t>(width = </a:t>
            </a:r>
            <a:r>
              <a:rPr lang="en-US" altLang="zh-TW" dirty="0" err="1">
                <a:latin typeface="Courier" charset="0"/>
                <a:ea typeface="Courier" charset="0"/>
                <a:cs typeface="Courier" charset="0"/>
              </a:rPr>
              <a:t>img.width</a:t>
            </a:r>
            <a:r>
              <a:rPr lang="en-US" altLang="zh-TW" dirty="0">
                <a:latin typeface="Courier" charset="0"/>
                <a:ea typeface="Courier" charset="0"/>
                <a:cs typeface="Courier" charset="0"/>
              </a:rPr>
              <a:t>, height = </a:t>
            </a:r>
            <a:r>
              <a:rPr lang="en-US" altLang="zh-TW" dirty="0" err="1">
                <a:latin typeface="Courier" charset="0"/>
                <a:ea typeface="Courier" charset="0"/>
                <a:cs typeface="Courier" charset="0"/>
              </a:rPr>
              <a:t>img.height</a:t>
            </a:r>
            <a:r>
              <a:rPr lang="en-US" altLang="zh-TW" dirty="0">
                <a:latin typeface="Courier" charset="0"/>
                <a:ea typeface="Courier" charset="0"/>
                <a:cs typeface="Courier" charset="0"/>
              </a:rPr>
              <a:t>)</a:t>
            </a:r>
          </a:p>
          <a:p>
            <a:pPr marL="642937" lvl="2" indent="0">
              <a:lnSpc>
                <a:spcPct val="100000"/>
              </a:lnSpc>
              <a:buNone/>
            </a:pPr>
            <a:r>
              <a:rPr lang="en-US" altLang="zh-TW" dirty="0" err="1">
                <a:latin typeface="Courier" charset="0"/>
                <a:ea typeface="Courier" charset="0"/>
                <a:cs typeface="Courier" charset="0"/>
              </a:rPr>
              <a:t>hist.ggvis</a:t>
            </a:r>
            <a:endParaRPr kumimoji="1" lang="zh-TW" altLang="en-US" dirty="0">
              <a:latin typeface="Courier" charset="0"/>
              <a:ea typeface="Courier" charset="0"/>
              <a:cs typeface="Courier" charset="0"/>
            </a:endParaRPr>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4C8C3F94-CDDE-4DDC-A1B2-F99FB19259D1}"/>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10963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Why %&gt;%?</a:t>
            </a:r>
            <a:endParaRPr kumimoji="1" lang="zh-TW" altLang="en-US" dirty="0"/>
          </a:p>
        </p:txBody>
      </p:sp>
      <p:sp>
        <p:nvSpPr>
          <p:cNvPr id="3" name="內容版面配置區 2"/>
          <p:cNvSpPr>
            <a:spLocks noGrp="1"/>
          </p:cNvSpPr>
          <p:nvPr>
            <p:ph idx="1"/>
          </p:nvPr>
        </p:nvSpPr>
        <p:spPr/>
        <p:txBody>
          <a:bodyPr>
            <a:normAutofit fontScale="92500" lnSpcReduction="10000"/>
          </a:bodyPr>
          <a:lstStyle/>
          <a:p>
            <a:pPr>
              <a:lnSpc>
                <a:spcPct val="100000"/>
              </a:lnSpc>
            </a:pPr>
            <a:r>
              <a:rPr lang="en-US" altLang="zh-TW" dirty="0" err="1">
                <a:solidFill>
                  <a:schemeClr val="accent1"/>
                </a:solidFill>
              </a:rPr>
              <a:t>ggvis</a:t>
            </a:r>
            <a:r>
              <a:rPr lang="en-US" altLang="zh-TW" dirty="0">
                <a:solidFill>
                  <a:schemeClr val="accent1"/>
                </a:solidFill>
              </a:rPr>
              <a:t> </a:t>
            </a:r>
            <a:r>
              <a:rPr lang="en-US" altLang="zh-TW" dirty="0"/>
              <a:t>uses the pipe operator </a:t>
            </a:r>
            <a:r>
              <a:rPr lang="en-US" altLang="zh-TW" dirty="0">
                <a:solidFill>
                  <a:schemeClr val="accent1"/>
                </a:solidFill>
                <a:latin typeface="Courier" charset="0"/>
                <a:ea typeface="Courier" charset="0"/>
                <a:cs typeface="Courier" charset="0"/>
              </a:rPr>
              <a:t>%&gt;%</a:t>
            </a:r>
            <a:r>
              <a:rPr lang="en-US" altLang="zh-TW" dirty="0"/>
              <a:t> (familiar for </a:t>
            </a:r>
            <a:r>
              <a:rPr lang="en-US" altLang="zh-TW" dirty="0" err="1"/>
              <a:t>dplyr</a:t>
            </a:r>
            <a:r>
              <a:rPr lang="en-US" altLang="zh-TW" dirty="0"/>
              <a:t> users), replacing the </a:t>
            </a:r>
            <a:r>
              <a:rPr lang="en-US" altLang="zh-TW" dirty="0">
                <a:solidFill>
                  <a:schemeClr val="accent1"/>
                </a:solidFill>
                <a:latin typeface="Courier" charset="0"/>
                <a:ea typeface="Courier" charset="0"/>
                <a:cs typeface="Courier" charset="0"/>
              </a:rPr>
              <a:t>+</a:t>
            </a:r>
            <a:r>
              <a:rPr lang="en-US" altLang="zh-TW" dirty="0"/>
              <a:t> in </a:t>
            </a:r>
            <a:r>
              <a:rPr lang="en-US" altLang="zh-TW" dirty="0">
                <a:solidFill>
                  <a:schemeClr val="accent1"/>
                </a:solidFill>
              </a:rPr>
              <a:t>ggplot2</a:t>
            </a:r>
          </a:p>
          <a:p>
            <a:pPr>
              <a:lnSpc>
                <a:spcPct val="100000"/>
              </a:lnSpc>
            </a:pPr>
            <a:r>
              <a:rPr lang="en-US" altLang="zh-TW" i="1" dirty="0"/>
              <a:t># convert engine </a:t>
            </a:r>
            <a:r>
              <a:rPr lang="en-US" altLang="zh-TW" i="1" dirty="0" err="1"/>
              <a:t>displacment</a:t>
            </a:r>
            <a:r>
              <a:rPr lang="en-US" altLang="zh-TW" i="1" dirty="0"/>
              <a:t> to </a:t>
            </a:r>
            <a:r>
              <a:rPr lang="en-US" altLang="zh-TW" i="1" dirty="0" err="1"/>
              <a:t>litres</a:t>
            </a:r>
            <a:endParaRPr lang="en-US" altLang="zh-TW" dirty="0"/>
          </a:p>
          <a:p>
            <a:pPr marL="300038" lvl="1" indent="0">
              <a:lnSpc>
                <a:spcPct val="10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p>
          <a:p>
            <a:pPr marL="300038" lvl="1" indent="0">
              <a:lnSpc>
                <a:spcPct val="100000"/>
              </a:lnSpc>
              <a:buNone/>
            </a:pP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~mpg, y = ~</a:t>
            </a:r>
            <a:r>
              <a:rPr lang="en-US" altLang="zh-TW" dirty="0" err="1">
                <a:latin typeface="Courier" charset="0"/>
                <a:ea typeface="Courier" charset="0"/>
                <a:cs typeface="Courier" charset="0"/>
              </a:rPr>
              <a:t>disp</a:t>
            </a:r>
            <a:r>
              <a:rPr lang="en-US" altLang="zh-TW" dirty="0">
                <a:latin typeface="Courier" charset="0"/>
                <a:ea typeface="Courier" charset="0"/>
                <a:cs typeface="Courier" charset="0"/>
              </a:rPr>
              <a:t>) %&gt;% </a:t>
            </a:r>
          </a:p>
          <a:p>
            <a:pPr marL="300038" lvl="1" indent="0">
              <a:lnSpc>
                <a:spcPct val="100000"/>
              </a:lnSpc>
              <a:buNone/>
            </a:pPr>
            <a:r>
              <a:rPr lang="en-US" altLang="zh-TW" dirty="0">
                <a:latin typeface="Courier" charset="0"/>
                <a:ea typeface="Courier" charset="0"/>
                <a:cs typeface="Courier" charset="0"/>
              </a:rPr>
              <a:t>mutate(</a:t>
            </a:r>
            <a:r>
              <a:rPr lang="en-US" altLang="zh-TW" dirty="0" err="1">
                <a:latin typeface="Courier" charset="0"/>
                <a:ea typeface="Courier" charset="0"/>
                <a:cs typeface="Courier" charset="0"/>
              </a:rPr>
              <a:t>disp</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disp</a:t>
            </a:r>
            <a:r>
              <a:rPr lang="en-US" altLang="zh-TW" dirty="0">
                <a:latin typeface="Courier" charset="0"/>
                <a:ea typeface="Courier" charset="0"/>
                <a:cs typeface="Courier" charset="0"/>
              </a:rPr>
              <a:t> / 61.0237)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p>
          <a:p>
            <a:pPr marL="300038" lvl="1" indent="0">
              <a:lnSpc>
                <a:spcPct val="100000"/>
              </a:lnSpc>
              <a:buNone/>
            </a:pPr>
            <a:endParaRPr kumimoji="1" lang="en-US" altLang="zh-TW" dirty="0">
              <a:latin typeface="Courier" charset="0"/>
              <a:ea typeface="Courier" charset="0"/>
              <a:cs typeface="Courier" charset="0"/>
            </a:endParaRPr>
          </a:p>
          <a:p>
            <a:pPr marL="300038" lvl="1" indent="0">
              <a:lnSpc>
                <a:spcPct val="10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p>
          <a:p>
            <a:pPr marL="300038" lvl="1" indent="0">
              <a:lnSpc>
                <a:spcPct val="100000"/>
              </a:lnSpc>
              <a:buNone/>
            </a:pP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~mpg, y = ~</a:t>
            </a:r>
            <a:r>
              <a:rPr lang="en-US" altLang="zh-TW" dirty="0" err="1">
                <a:latin typeface="Courier" charset="0"/>
                <a:ea typeface="Courier" charset="0"/>
                <a:cs typeface="Courier" charset="0"/>
              </a:rPr>
              <a:t>disp</a:t>
            </a:r>
            <a:r>
              <a:rPr lang="en-US" altLang="zh-TW" dirty="0">
                <a:latin typeface="Courier" charset="0"/>
                <a:ea typeface="Courier" charset="0"/>
                <a:cs typeface="Courier" charset="0"/>
              </a:rPr>
              <a:t>) %&gt;% </a:t>
            </a:r>
          </a:p>
          <a:p>
            <a:pPr marL="300038" lvl="1" indent="0">
              <a:lnSpc>
                <a:spcPct val="100000"/>
              </a:lnSpc>
              <a:buNone/>
            </a:pP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endParaRPr kumimoji="1" lang="zh-TW" altLang="en-US" dirty="0">
              <a:latin typeface="Courier" charset="0"/>
              <a:ea typeface="Courier" charset="0"/>
              <a:cs typeface="Courier" charset="0"/>
            </a:endParaRPr>
          </a:p>
        </p:txBody>
      </p:sp>
      <p:sp>
        <p:nvSpPr>
          <p:cNvPr id="4" name="文字方塊 3"/>
          <p:cNvSpPr txBox="1"/>
          <p:nvPr/>
        </p:nvSpPr>
        <p:spPr>
          <a:xfrm>
            <a:off x="5488365" y="6538863"/>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66907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Scatter plots</a:t>
            </a:r>
            <a:endParaRPr kumimoji="1" lang="zh-TW" altLang="en-US" dirty="0"/>
          </a:p>
        </p:txBody>
      </p:sp>
      <p:sp>
        <p:nvSpPr>
          <p:cNvPr id="3" name="內容版面配置區 2"/>
          <p:cNvSpPr>
            <a:spLocks noGrp="1"/>
          </p:cNvSpPr>
          <p:nvPr>
            <p:ph idx="1"/>
          </p:nvPr>
        </p:nvSpPr>
        <p:spPr/>
        <p:txBody>
          <a:bodyPr>
            <a:normAutofit lnSpcReduction="10000"/>
          </a:bodyPr>
          <a:lstStyle/>
          <a:p>
            <a:pPr>
              <a:lnSpc>
                <a:spcPct val="100000"/>
              </a:lnSpc>
            </a:pPr>
            <a:r>
              <a:rPr kumimoji="1" lang="en-US" altLang="zh-TW" dirty="0" err="1"/>
              <a:t>ggplot</a:t>
            </a:r>
            <a:endParaRPr kumimoji="1" lang="en-US" altLang="zh-TW" dirty="0"/>
          </a:p>
          <a:p>
            <a:pPr marL="642937" lvl="2" indent="0">
              <a:lnSpc>
                <a:spcPct val="100000"/>
              </a:lnSpc>
              <a:buNone/>
            </a:pPr>
            <a:r>
              <a:rPr lang="en-US" altLang="zh-TW" dirty="0" err="1">
                <a:latin typeface="Courier" charset="0"/>
                <a:ea typeface="Courier" charset="0"/>
                <a:cs typeface="Courier" charset="0"/>
              </a:rPr>
              <a:t>scatter.ggplot</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ggplot</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aes</a:t>
            </a:r>
            <a:r>
              <a:rPr lang="en-US" altLang="zh-TW" dirty="0">
                <a:latin typeface="Courier" charset="0"/>
                <a:ea typeface="Courier" charset="0"/>
                <a:cs typeface="Courier" charset="0"/>
              </a:rPr>
              <a:t>(x=</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y=mpg)) + </a:t>
            </a:r>
            <a:r>
              <a:rPr lang="en-US" altLang="zh-TW" dirty="0" err="1">
                <a:latin typeface="Courier" charset="0"/>
                <a:ea typeface="Courier" charset="0"/>
                <a:cs typeface="Courier" charset="0"/>
              </a:rPr>
              <a:t>geom_point</a:t>
            </a:r>
            <a:r>
              <a:rPr lang="en-US" altLang="zh-TW" dirty="0">
                <a:latin typeface="Courier" charset="0"/>
                <a:ea typeface="Courier" charset="0"/>
                <a:cs typeface="Courier" charset="0"/>
              </a:rPr>
              <a:t>()</a:t>
            </a:r>
          </a:p>
          <a:p>
            <a:pPr marL="642937" lvl="2" indent="0">
              <a:lnSpc>
                <a:spcPct val="100000"/>
              </a:lnSpc>
              <a:buNone/>
            </a:pPr>
            <a:r>
              <a:rPr lang="en-US" altLang="zh-TW" dirty="0" err="1">
                <a:latin typeface="Courier" charset="0"/>
                <a:ea typeface="Courier" charset="0"/>
                <a:cs typeface="Courier" charset="0"/>
              </a:rPr>
              <a:t>scatter.ggplot</a:t>
            </a:r>
            <a:endParaRPr lang="en-US" altLang="zh-TW" dirty="0">
              <a:latin typeface="Courier" charset="0"/>
              <a:ea typeface="Courier" charset="0"/>
              <a:cs typeface="Courier" charset="0"/>
            </a:endParaRPr>
          </a:p>
          <a:p>
            <a:pPr>
              <a:lnSpc>
                <a:spcPct val="100000"/>
              </a:lnSpc>
            </a:pPr>
            <a:r>
              <a:rPr lang="en-US" altLang="zh-TW" dirty="0" err="1"/>
              <a:t>ggvis</a:t>
            </a:r>
            <a:endParaRPr lang="en-US" altLang="zh-TW" dirty="0"/>
          </a:p>
          <a:p>
            <a:pPr marL="642937" lvl="2" indent="0">
              <a:lnSpc>
                <a:spcPct val="100000"/>
              </a:lnSpc>
              <a:buNone/>
            </a:pPr>
            <a:r>
              <a:rPr lang="en-US" altLang="zh-TW" dirty="0" err="1">
                <a:latin typeface="Courier" charset="0"/>
                <a:ea typeface="Courier" charset="0"/>
                <a:cs typeface="Courier" charset="0"/>
              </a:rPr>
              <a:t>scatter.ggvis</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 = ~mpg)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set_options</a:t>
            </a:r>
            <a:r>
              <a:rPr lang="en-US" altLang="zh-TW" dirty="0">
                <a:latin typeface="Courier" charset="0"/>
                <a:ea typeface="Courier" charset="0"/>
                <a:cs typeface="Courier" charset="0"/>
              </a:rPr>
              <a:t>(width = </a:t>
            </a:r>
            <a:r>
              <a:rPr lang="en-US" altLang="zh-TW" dirty="0" err="1">
                <a:latin typeface="Courier" charset="0"/>
                <a:ea typeface="Courier" charset="0"/>
                <a:cs typeface="Courier" charset="0"/>
              </a:rPr>
              <a:t>img.width</a:t>
            </a:r>
            <a:r>
              <a:rPr lang="en-US" altLang="zh-TW" dirty="0">
                <a:latin typeface="Courier" charset="0"/>
                <a:ea typeface="Courier" charset="0"/>
                <a:cs typeface="Courier" charset="0"/>
              </a:rPr>
              <a:t>, height = </a:t>
            </a:r>
            <a:r>
              <a:rPr lang="en-US" altLang="zh-TW" dirty="0" err="1">
                <a:latin typeface="Courier" charset="0"/>
                <a:ea typeface="Courier" charset="0"/>
                <a:cs typeface="Courier" charset="0"/>
              </a:rPr>
              <a:t>img.height</a:t>
            </a:r>
            <a:r>
              <a:rPr lang="en-US" altLang="zh-TW" dirty="0">
                <a:latin typeface="Courier" charset="0"/>
                <a:ea typeface="Courier" charset="0"/>
                <a:cs typeface="Courier" charset="0"/>
              </a:rPr>
              <a:t>)</a:t>
            </a:r>
          </a:p>
          <a:p>
            <a:pPr marL="642937" lvl="2" indent="0">
              <a:lnSpc>
                <a:spcPct val="100000"/>
              </a:lnSpc>
              <a:buNone/>
            </a:pPr>
            <a:r>
              <a:rPr lang="en-US" altLang="zh-TW" dirty="0" err="1">
                <a:latin typeface="Courier" charset="0"/>
                <a:ea typeface="Courier" charset="0"/>
                <a:cs typeface="Courier" charset="0"/>
              </a:rPr>
              <a:t>scatter.ggvis</a:t>
            </a:r>
            <a:endParaRPr lang="en-US" altLang="zh-TW" dirty="0">
              <a:latin typeface="Courier" charset="0"/>
              <a:ea typeface="Courier" charset="0"/>
              <a:cs typeface="Courier" charset="0"/>
            </a:endParaRPr>
          </a:p>
          <a:p>
            <a:pPr marL="642937" lvl="2" indent="0">
              <a:lnSpc>
                <a:spcPct val="10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layer_model_predictions</a:t>
            </a:r>
            <a:r>
              <a:rPr lang="en-US" altLang="zh-TW" dirty="0">
                <a:latin typeface="Courier" charset="0"/>
                <a:ea typeface="Courier" charset="0"/>
                <a:cs typeface="Courier" charset="0"/>
              </a:rPr>
              <a:t>(model = "lm", se = TRUE)</a:t>
            </a:r>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3B119FF0-3502-4966-A34B-1015DF9E2C3C}"/>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366305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ggvis</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lang="en-US" altLang="zh-TW" dirty="0">
                <a:latin typeface="Courier" charset="0"/>
                <a:ea typeface="Courier" charset="0"/>
                <a:cs typeface="Courier" charset="0"/>
              </a:rPr>
              <a:t>p &lt;-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x = ~</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 = ~mpg)</a:t>
            </a:r>
          </a:p>
          <a:p>
            <a:pPr marL="0" indent="0">
              <a:lnSpc>
                <a:spcPct val="100000"/>
              </a:lnSpc>
              <a:buNone/>
            </a:pP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(p)</a:t>
            </a:r>
          </a:p>
          <a:p>
            <a:pPr marL="0" indent="0">
              <a:lnSpc>
                <a:spcPct val="100000"/>
              </a:lnSpc>
              <a:buNone/>
            </a:pPr>
            <a:r>
              <a:rPr kumimoji="1" lang="en-US" altLang="zh-TW" dirty="0">
                <a:ea typeface="Courier" charset="0"/>
                <a:cs typeface="Courier" charset="0"/>
              </a:rPr>
              <a:t>=&gt;</a:t>
            </a:r>
          </a:p>
          <a:p>
            <a:pPr marL="0" indent="0">
              <a:lnSpc>
                <a:spcPct val="100000"/>
              </a:lnSpc>
              <a:buNone/>
            </a:pP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x = ~</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 = ~mpg))</a:t>
            </a:r>
          </a:p>
          <a:p>
            <a:pPr marL="0" indent="0">
              <a:lnSpc>
                <a:spcPct val="100000"/>
              </a:lnSpc>
              <a:buNone/>
            </a:pPr>
            <a:r>
              <a:rPr kumimoji="1" lang="en-US" altLang="zh-TW" dirty="0">
                <a:ea typeface="Courier" charset="0"/>
                <a:cs typeface="Courier" charset="0"/>
              </a:rPr>
              <a:t>=&gt;</a:t>
            </a:r>
          </a:p>
          <a:p>
            <a:pPr marL="0" indent="0">
              <a:lnSpc>
                <a:spcPct val="10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 = ~mpg)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endParaRPr kumimoji="1" lang="zh-TW" altLang="en-US" dirty="0">
              <a:latin typeface="Courier" charset="0"/>
              <a:ea typeface="Courier" charset="0"/>
              <a:cs typeface="Courier" charset="0"/>
            </a:endParaRPr>
          </a:p>
        </p:txBody>
      </p:sp>
      <p:sp>
        <p:nvSpPr>
          <p:cNvPr id="4" name="文字方塊 3"/>
          <p:cNvSpPr txBox="1"/>
          <p:nvPr/>
        </p:nvSpPr>
        <p:spPr>
          <a:xfrm>
            <a:off x="5467296" y="6549397"/>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9048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Scatter plots by group</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err="1"/>
              <a:t>ggplot</a:t>
            </a:r>
            <a:endParaRPr kumimoji="1" lang="en-US" altLang="zh-TW" dirty="0"/>
          </a:p>
          <a:p>
            <a:pPr marL="342900" lvl="1" indent="0">
              <a:lnSpc>
                <a:spcPct val="100000"/>
              </a:lnSpc>
              <a:buNone/>
            </a:pPr>
            <a:r>
              <a:rPr lang="en-US" altLang="zh-TW" dirty="0" err="1">
                <a:latin typeface="Courier" charset="0"/>
                <a:ea typeface="Courier" charset="0"/>
                <a:cs typeface="Courier" charset="0"/>
              </a:rPr>
              <a:t>scatter.ggplot</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ggplot</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aes</a:t>
            </a:r>
            <a:r>
              <a:rPr lang="en-US" altLang="zh-TW" dirty="0">
                <a:latin typeface="Courier" charset="0"/>
                <a:ea typeface="Courier" charset="0"/>
                <a:cs typeface="Courier" charset="0"/>
              </a:rPr>
              <a:t>(x=</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y=mpg, </a:t>
            </a:r>
            <a:r>
              <a:rPr lang="en-US" altLang="zh-TW" dirty="0" err="1">
                <a:latin typeface="Courier" charset="0"/>
                <a:ea typeface="Courier" charset="0"/>
                <a:cs typeface="Courier" charset="0"/>
              </a:rPr>
              <a:t>colour</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cyl</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geom_point</a:t>
            </a:r>
            <a:r>
              <a:rPr lang="en-US" altLang="zh-TW" dirty="0">
                <a:latin typeface="Courier" charset="0"/>
                <a:ea typeface="Courier" charset="0"/>
                <a:cs typeface="Courier" charset="0"/>
              </a:rPr>
              <a:t>()</a:t>
            </a:r>
          </a:p>
          <a:p>
            <a:pPr marL="342900" lvl="1" indent="0">
              <a:lnSpc>
                <a:spcPct val="100000"/>
              </a:lnSpc>
              <a:buNone/>
            </a:pPr>
            <a:r>
              <a:rPr lang="en-US" altLang="zh-TW" dirty="0" err="1">
                <a:latin typeface="Courier" charset="0"/>
                <a:ea typeface="Courier" charset="0"/>
                <a:cs typeface="Courier" charset="0"/>
              </a:rPr>
              <a:t>scatter.ggplot</a:t>
            </a:r>
            <a:endParaRPr lang="en-US" altLang="zh-TW" dirty="0">
              <a:latin typeface="Courier" charset="0"/>
              <a:ea typeface="Courier" charset="0"/>
              <a:cs typeface="Courier" charset="0"/>
            </a:endParaRPr>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23B827FC-A727-4C71-975A-983584360DED}"/>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74955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a:t>Typical problems revealed by data summaries</a:t>
            </a:r>
            <a:endParaRPr kumimoji="1" lang="zh-TW" altLang="en-US" sz="4000" dirty="0"/>
          </a:p>
        </p:txBody>
      </p:sp>
      <p:sp>
        <p:nvSpPr>
          <p:cNvPr id="3" name="內容版面配置區 2"/>
          <p:cNvSpPr>
            <a:spLocks noGrp="1"/>
          </p:cNvSpPr>
          <p:nvPr>
            <p:ph idx="1"/>
          </p:nvPr>
        </p:nvSpPr>
        <p:spPr>
          <a:xfrm>
            <a:off x="628650" y="1825625"/>
            <a:ext cx="7886700" cy="2271128"/>
          </a:xfrm>
        </p:spPr>
        <p:txBody>
          <a:bodyPr anchor="t">
            <a:normAutofit/>
          </a:bodyPr>
          <a:lstStyle/>
          <a:p>
            <a:pPr>
              <a:lnSpc>
                <a:spcPct val="100000"/>
              </a:lnSpc>
            </a:pPr>
            <a:r>
              <a:rPr lang="en-US" altLang="zh-TW" dirty="0"/>
              <a:t>Missing values</a:t>
            </a:r>
          </a:p>
          <a:p>
            <a:pPr>
              <a:lnSpc>
                <a:spcPct val="100000"/>
              </a:lnSpc>
            </a:pPr>
            <a:r>
              <a:rPr lang="en-US" altLang="zh-TW" dirty="0"/>
              <a:t>Invalid values and outliers</a:t>
            </a:r>
          </a:p>
          <a:p>
            <a:pPr>
              <a:lnSpc>
                <a:spcPct val="100000"/>
              </a:lnSpc>
            </a:pPr>
            <a:r>
              <a:rPr lang="en-US" altLang="zh-TW" dirty="0"/>
              <a:t>Data range</a:t>
            </a:r>
          </a:p>
          <a:p>
            <a:pPr>
              <a:lnSpc>
                <a:spcPct val="100000"/>
              </a:lnSpc>
            </a:pPr>
            <a:r>
              <a:rPr lang="en-US" altLang="zh-TW" dirty="0"/>
              <a:t>Units</a:t>
            </a:r>
          </a:p>
        </p:txBody>
      </p:sp>
      <p:pic>
        <p:nvPicPr>
          <p:cNvPr id="4" name="圖片 3"/>
          <p:cNvPicPr>
            <a:picLocks noChangeAspect="1"/>
          </p:cNvPicPr>
          <p:nvPr/>
        </p:nvPicPr>
        <p:blipFill>
          <a:blip r:embed="rId2"/>
          <a:stretch>
            <a:fillRect/>
          </a:stretch>
        </p:blipFill>
        <p:spPr>
          <a:xfrm>
            <a:off x="0" y="4096753"/>
            <a:ext cx="9144000" cy="2302996"/>
          </a:xfrm>
          <a:prstGeom prst="rect">
            <a:avLst/>
          </a:prstGeom>
        </p:spPr>
      </p:pic>
      <p:sp>
        <p:nvSpPr>
          <p:cNvPr id="5" name="TextBox 4">
            <a:extLst>
              <a:ext uri="{FF2B5EF4-FFF2-40B4-BE49-F238E27FC236}">
                <a16:creationId xmlns:a16="http://schemas.microsoft.com/office/drawing/2014/main" id="{0DE88782-AA36-447D-886B-189F14597CD2}"/>
              </a:ext>
            </a:extLst>
          </p:cNvPr>
          <p:cNvSpPr txBox="1"/>
          <p:nvPr/>
        </p:nvSpPr>
        <p:spPr>
          <a:xfrm>
            <a:off x="5423194" y="6560925"/>
            <a:ext cx="37229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6419852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Scatter plots by group</a:t>
            </a:r>
            <a:endParaRPr kumimoji="1" lang="zh-TW" altLang="en-US" dirty="0"/>
          </a:p>
        </p:txBody>
      </p:sp>
      <p:sp>
        <p:nvSpPr>
          <p:cNvPr id="3" name="內容版面配置區 2"/>
          <p:cNvSpPr>
            <a:spLocks noGrp="1"/>
          </p:cNvSpPr>
          <p:nvPr>
            <p:ph idx="1"/>
          </p:nvPr>
        </p:nvSpPr>
        <p:spPr/>
        <p:txBody>
          <a:bodyPr>
            <a:normAutofit fontScale="92500" lnSpcReduction="10000"/>
          </a:bodyPr>
          <a:lstStyle/>
          <a:p>
            <a:pPr>
              <a:lnSpc>
                <a:spcPct val="100000"/>
              </a:lnSpc>
            </a:pPr>
            <a:r>
              <a:rPr lang="en-US" altLang="zh-TW" dirty="0" err="1"/>
              <a:t>ggvis</a:t>
            </a:r>
            <a:endParaRPr lang="en-US" altLang="zh-TW" dirty="0"/>
          </a:p>
          <a:p>
            <a:pPr marL="342900" lvl="1" indent="0">
              <a:lnSpc>
                <a:spcPct val="100000"/>
              </a:lnSpc>
              <a:buNone/>
            </a:pPr>
            <a:r>
              <a:rPr lang="en-US" altLang="zh-TW" dirty="0" err="1">
                <a:latin typeface="Courier" charset="0"/>
                <a:ea typeface="Courier" charset="0"/>
                <a:cs typeface="Courier" charset="0"/>
              </a:rPr>
              <a:t>scatter.ggvis</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 = ~mpg, fill = ~</a:t>
            </a:r>
            <a:r>
              <a:rPr lang="en-US" altLang="zh-TW" dirty="0" err="1">
                <a:latin typeface="Courier" charset="0"/>
                <a:ea typeface="Courier" charset="0"/>
                <a:cs typeface="Courier" charset="0"/>
              </a:rPr>
              <a:t>cyl</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set_options</a:t>
            </a:r>
            <a:r>
              <a:rPr lang="en-US" altLang="zh-TW" dirty="0">
                <a:latin typeface="Courier" charset="0"/>
                <a:ea typeface="Courier" charset="0"/>
                <a:cs typeface="Courier" charset="0"/>
              </a:rPr>
              <a:t>(width = </a:t>
            </a:r>
            <a:r>
              <a:rPr lang="en-US" altLang="zh-TW" dirty="0" err="1">
                <a:latin typeface="Courier" charset="0"/>
                <a:ea typeface="Courier" charset="0"/>
                <a:cs typeface="Courier" charset="0"/>
              </a:rPr>
              <a:t>img.width</a:t>
            </a:r>
            <a:r>
              <a:rPr lang="en-US" altLang="zh-TW" dirty="0">
                <a:latin typeface="Courier" charset="0"/>
                <a:ea typeface="Courier" charset="0"/>
                <a:cs typeface="Courier" charset="0"/>
              </a:rPr>
              <a:t>, height = </a:t>
            </a:r>
            <a:r>
              <a:rPr lang="en-US" altLang="zh-TW" dirty="0" err="1">
                <a:latin typeface="Courier" charset="0"/>
                <a:ea typeface="Courier" charset="0"/>
                <a:cs typeface="Courier" charset="0"/>
              </a:rPr>
              <a:t>img.height</a:t>
            </a:r>
            <a:r>
              <a:rPr lang="en-US" altLang="zh-TW" dirty="0">
                <a:latin typeface="Courier" charset="0"/>
                <a:ea typeface="Courier" charset="0"/>
                <a:cs typeface="Courier" charset="0"/>
              </a:rPr>
              <a:t>)</a:t>
            </a:r>
          </a:p>
          <a:p>
            <a:pPr marL="342900" lvl="1" indent="0">
              <a:lnSpc>
                <a:spcPct val="100000"/>
              </a:lnSpc>
              <a:buNone/>
            </a:pPr>
            <a:r>
              <a:rPr lang="en-US" altLang="zh-TW" dirty="0" err="1">
                <a:latin typeface="Courier" charset="0"/>
                <a:ea typeface="Courier" charset="0"/>
                <a:cs typeface="Courier" charset="0"/>
              </a:rPr>
              <a:t>scatter.ggvis</a:t>
            </a:r>
            <a:endParaRPr lang="en-US" altLang="zh-TW" dirty="0">
              <a:latin typeface="Courier" charset="0"/>
              <a:ea typeface="Courier" charset="0"/>
              <a:cs typeface="Courier" charset="0"/>
            </a:endParaRPr>
          </a:p>
          <a:p>
            <a:pPr marL="342900" lvl="1" indent="0">
              <a:lnSpc>
                <a:spcPct val="10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p>
          <a:p>
            <a:pPr marL="342900" lvl="1" indent="0">
              <a:lnSpc>
                <a:spcPct val="100000"/>
              </a:lnSpc>
              <a:buNone/>
            </a:pP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fill = ~factor(</a:t>
            </a:r>
            <a:r>
              <a:rPr lang="en-US" altLang="zh-TW" dirty="0" err="1">
                <a:latin typeface="Courier" charset="0"/>
                <a:ea typeface="Courier" charset="0"/>
                <a:cs typeface="Courier" charset="0"/>
              </a:rPr>
              <a:t>cyl</a:t>
            </a:r>
            <a:r>
              <a:rPr lang="en-US" altLang="zh-TW" dirty="0">
                <a:latin typeface="Courier" charset="0"/>
                <a:ea typeface="Courier" charset="0"/>
                <a:cs typeface="Courier" charset="0"/>
              </a:rPr>
              <a:t>)) %&gt;% </a:t>
            </a:r>
          </a:p>
          <a:p>
            <a:pPr marL="342900" lvl="1" indent="0">
              <a:lnSpc>
                <a:spcPct val="100000"/>
              </a:lnSpc>
              <a:buNone/>
            </a:pP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 %&gt;% </a:t>
            </a:r>
          </a:p>
          <a:p>
            <a:pPr marL="342900" lvl="1" indent="0">
              <a:lnSpc>
                <a:spcPct val="100000"/>
              </a:lnSpc>
              <a:buNone/>
            </a:pP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group_by</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cyl</a:t>
            </a:r>
            <a:r>
              <a:rPr lang="en-US" altLang="zh-TW" dirty="0">
                <a:latin typeface="Courier" charset="0"/>
                <a:ea typeface="Courier" charset="0"/>
                <a:cs typeface="Courier" charset="0"/>
              </a:rPr>
              <a:t>) %&gt;% </a:t>
            </a:r>
          </a:p>
          <a:p>
            <a:pPr marL="342900" lvl="1" indent="0">
              <a:lnSpc>
                <a:spcPct val="100000"/>
              </a:lnSpc>
              <a:buNone/>
            </a:pP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layer_model_predictions</a:t>
            </a:r>
            <a:r>
              <a:rPr lang="en-US" altLang="zh-TW" dirty="0">
                <a:latin typeface="Courier" charset="0"/>
                <a:ea typeface="Courier" charset="0"/>
                <a:cs typeface="Courier" charset="0"/>
              </a:rPr>
              <a:t>(model = "lm", se = TRUE)</a:t>
            </a:r>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78FFCE35-BC29-4AB1-A11E-E4D1C88F8107}"/>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562903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Line plots</a:t>
            </a:r>
            <a:endParaRPr kumimoji="1" lang="zh-TW" altLang="en-US" dirty="0"/>
          </a:p>
        </p:txBody>
      </p:sp>
      <p:sp>
        <p:nvSpPr>
          <p:cNvPr id="3" name="內容版面配置區 2"/>
          <p:cNvSpPr>
            <a:spLocks noGrp="1"/>
          </p:cNvSpPr>
          <p:nvPr>
            <p:ph idx="1"/>
          </p:nvPr>
        </p:nvSpPr>
        <p:spPr/>
        <p:txBody>
          <a:bodyPr>
            <a:normAutofit fontScale="92500" lnSpcReduction="10000"/>
          </a:bodyPr>
          <a:lstStyle/>
          <a:p>
            <a:pPr>
              <a:lnSpc>
                <a:spcPct val="110000"/>
              </a:lnSpc>
            </a:pPr>
            <a:r>
              <a:rPr kumimoji="1" lang="en-US" altLang="zh-TW" dirty="0" err="1"/>
              <a:t>ggplot</a:t>
            </a:r>
            <a:endParaRPr kumimoji="1" lang="en-US" altLang="zh-TW" dirty="0"/>
          </a:p>
          <a:p>
            <a:pPr marL="342900" lvl="1" indent="0">
              <a:lnSpc>
                <a:spcPct val="110000"/>
              </a:lnSpc>
              <a:buNone/>
            </a:pPr>
            <a:r>
              <a:rPr lang="en-US" altLang="zh-TW" dirty="0" err="1">
                <a:latin typeface="Courier" charset="0"/>
                <a:ea typeface="Courier" charset="0"/>
                <a:cs typeface="Courier" charset="0"/>
              </a:rPr>
              <a:t>line.ggplot</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ggplot</a:t>
            </a:r>
            <a:r>
              <a:rPr lang="en-US" altLang="zh-TW" dirty="0">
                <a:latin typeface="Courier" charset="0"/>
                <a:ea typeface="Courier" charset="0"/>
                <a:cs typeface="Courier" charset="0"/>
              </a:rPr>
              <a:t>(</a:t>
            </a:r>
            <a:r>
              <a:rPr lang="en-US" altLang="zh-TW" dirty="0" err="1">
                <a:solidFill>
                  <a:srgbClr val="FF0000"/>
                </a:solidFill>
                <a:latin typeface="Courier" charset="0"/>
                <a:ea typeface="Courier" charset="0"/>
                <a:cs typeface="Courier" charset="0"/>
              </a:rPr>
              <a:t>mtcars.mean</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aes</a:t>
            </a:r>
            <a:r>
              <a:rPr lang="en-US" altLang="zh-TW" dirty="0">
                <a:latin typeface="Courier" charset="0"/>
                <a:ea typeface="Courier" charset="0"/>
                <a:cs typeface="Courier" charset="0"/>
              </a:rPr>
              <a:t>(x=</a:t>
            </a:r>
            <a:r>
              <a:rPr lang="en-US" altLang="zh-TW" dirty="0" err="1">
                <a:latin typeface="Courier" charset="0"/>
                <a:ea typeface="Courier" charset="0"/>
                <a:cs typeface="Courier" charset="0"/>
              </a:rPr>
              <a:t>cyl</a:t>
            </a:r>
            <a:r>
              <a:rPr lang="en-US" altLang="zh-TW" dirty="0">
                <a:latin typeface="Courier" charset="0"/>
                <a:ea typeface="Courier" charset="0"/>
                <a:cs typeface="Courier" charset="0"/>
              </a:rPr>
              <a:t>, y=</a:t>
            </a:r>
            <a:r>
              <a:rPr lang="en-US" altLang="zh-TW" dirty="0" err="1">
                <a:latin typeface="Courier" charset="0"/>
                <a:ea typeface="Courier" charset="0"/>
                <a:cs typeface="Courier" charset="0"/>
              </a:rPr>
              <a:t>mpg_mean</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colour</a:t>
            </a:r>
            <a:r>
              <a:rPr lang="en-US" altLang="zh-TW" dirty="0">
                <a:latin typeface="Courier" charset="0"/>
                <a:ea typeface="Courier" charset="0"/>
                <a:cs typeface="Courier" charset="0"/>
              </a:rPr>
              <a:t>=am)) + </a:t>
            </a:r>
            <a:r>
              <a:rPr lang="en-US" altLang="zh-TW" dirty="0" err="1">
                <a:latin typeface="Courier" charset="0"/>
                <a:ea typeface="Courier" charset="0"/>
                <a:cs typeface="Courier" charset="0"/>
              </a:rPr>
              <a:t>geom_line</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aes</a:t>
            </a:r>
            <a:r>
              <a:rPr lang="en-US" altLang="zh-TW" dirty="0">
                <a:latin typeface="Courier" charset="0"/>
                <a:ea typeface="Courier" charset="0"/>
                <a:cs typeface="Courier" charset="0"/>
              </a:rPr>
              <a:t>(group=am))</a:t>
            </a:r>
          </a:p>
          <a:p>
            <a:pPr marL="342900" lvl="1" indent="0">
              <a:lnSpc>
                <a:spcPct val="110000"/>
              </a:lnSpc>
              <a:buNone/>
            </a:pPr>
            <a:r>
              <a:rPr lang="en-US" altLang="zh-TW" dirty="0" err="1">
                <a:latin typeface="Courier" charset="0"/>
                <a:ea typeface="Courier" charset="0"/>
                <a:cs typeface="Courier" charset="0"/>
              </a:rPr>
              <a:t>line.ggplot</a:t>
            </a:r>
            <a:endParaRPr lang="en-US" altLang="zh-TW" dirty="0">
              <a:latin typeface="Courier" charset="0"/>
              <a:ea typeface="Courier" charset="0"/>
              <a:cs typeface="Courier" charset="0"/>
            </a:endParaRPr>
          </a:p>
          <a:p>
            <a:pPr>
              <a:lnSpc>
                <a:spcPct val="110000"/>
              </a:lnSpc>
            </a:pPr>
            <a:r>
              <a:rPr kumimoji="1" lang="en-US" altLang="zh-TW" dirty="0" err="1"/>
              <a:t>ggvis</a:t>
            </a:r>
            <a:endParaRPr kumimoji="1" lang="en-US" altLang="zh-TW" dirty="0"/>
          </a:p>
          <a:p>
            <a:pPr marL="342900" lvl="1" indent="0">
              <a:lnSpc>
                <a:spcPct val="110000"/>
              </a:lnSpc>
              <a:buNone/>
            </a:pPr>
            <a:r>
              <a:rPr lang="en-US" altLang="zh-TW" dirty="0" err="1">
                <a:latin typeface="Courier" charset="0"/>
                <a:ea typeface="Courier" charset="0"/>
                <a:cs typeface="Courier" charset="0"/>
              </a:rPr>
              <a:t>line.ggvis</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mtcars.mean</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a:t>
            </a:r>
            <a:r>
              <a:rPr lang="en-US" altLang="zh-TW" dirty="0" err="1">
                <a:latin typeface="Courier" charset="0"/>
                <a:ea typeface="Courier" charset="0"/>
                <a:cs typeface="Courier" charset="0"/>
              </a:rPr>
              <a:t>cyl</a:t>
            </a:r>
            <a:r>
              <a:rPr lang="en-US" altLang="zh-TW" dirty="0">
                <a:latin typeface="Courier" charset="0"/>
                <a:ea typeface="Courier" charset="0"/>
                <a:cs typeface="Courier" charset="0"/>
              </a:rPr>
              <a:t>, y = ~</a:t>
            </a:r>
            <a:r>
              <a:rPr lang="en-US" altLang="zh-TW" dirty="0" err="1">
                <a:latin typeface="Courier" charset="0"/>
                <a:ea typeface="Courier" charset="0"/>
                <a:cs typeface="Courier" charset="0"/>
              </a:rPr>
              <a:t>mpg_mean</a:t>
            </a:r>
            <a:r>
              <a:rPr lang="en-US" altLang="zh-TW" dirty="0">
                <a:latin typeface="Courier" charset="0"/>
                <a:ea typeface="Courier" charset="0"/>
                <a:cs typeface="Courier" charset="0"/>
              </a:rPr>
              <a:t>, stroke = ~am) %&gt;% </a:t>
            </a:r>
            <a:r>
              <a:rPr lang="en-US" altLang="zh-TW" dirty="0" err="1">
                <a:latin typeface="Courier" charset="0"/>
                <a:ea typeface="Courier" charset="0"/>
                <a:cs typeface="Courier" charset="0"/>
              </a:rPr>
              <a:t>layer_lines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set_options</a:t>
            </a:r>
            <a:r>
              <a:rPr lang="en-US" altLang="zh-TW" dirty="0">
                <a:latin typeface="Courier" charset="0"/>
                <a:ea typeface="Courier" charset="0"/>
                <a:cs typeface="Courier" charset="0"/>
              </a:rPr>
              <a:t>(width = </a:t>
            </a:r>
            <a:r>
              <a:rPr lang="en-US" altLang="zh-TW" dirty="0" err="1">
                <a:latin typeface="Courier" charset="0"/>
                <a:ea typeface="Courier" charset="0"/>
                <a:cs typeface="Courier" charset="0"/>
              </a:rPr>
              <a:t>img.width</a:t>
            </a:r>
            <a:r>
              <a:rPr lang="en-US" altLang="zh-TW" dirty="0">
                <a:latin typeface="Courier" charset="0"/>
                <a:ea typeface="Courier" charset="0"/>
                <a:cs typeface="Courier" charset="0"/>
              </a:rPr>
              <a:t>, height = </a:t>
            </a:r>
            <a:r>
              <a:rPr lang="en-US" altLang="zh-TW" dirty="0" err="1">
                <a:latin typeface="Courier" charset="0"/>
                <a:ea typeface="Courier" charset="0"/>
                <a:cs typeface="Courier" charset="0"/>
              </a:rPr>
              <a:t>img.height</a:t>
            </a:r>
            <a:r>
              <a:rPr lang="en-US" altLang="zh-TW" dirty="0">
                <a:latin typeface="Courier" charset="0"/>
                <a:ea typeface="Courier" charset="0"/>
                <a:cs typeface="Courier" charset="0"/>
              </a:rPr>
              <a:t>)</a:t>
            </a:r>
          </a:p>
          <a:p>
            <a:pPr marL="342900" lvl="1" indent="0">
              <a:lnSpc>
                <a:spcPct val="110000"/>
              </a:lnSpc>
              <a:buNone/>
            </a:pPr>
            <a:r>
              <a:rPr lang="en-US" altLang="zh-TW" dirty="0" err="1">
                <a:latin typeface="Courier" charset="0"/>
                <a:ea typeface="Courier" charset="0"/>
                <a:cs typeface="Courier" charset="0"/>
              </a:rPr>
              <a:t>line.ggvis</a:t>
            </a:r>
            <a:endParaRPr kumimoji="1" lang="en-US" altLang="zh-TW" dirty="0">
              <a:latin typeface="Courier" charset="0"/>
              <a:ea typeface="Courier" charset="0"/>
              <a:cs typeface="Courier" charset="0"/>
            </a:endParaRPr>
          </a:p>
          <a:p>
            <a:pPr lvl="1">
              <a:lnSpc>
                <a:spcPct val="110000"/>
              </a:lnSpc>
            </a:pPr>
            <a:endParaRPr kumimoji="1" lang="zh-TW" altLang="en-US" dirty="0"/>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93DFF055-157B-4312-96D3-A9C26B65C15D}"/>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63372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Layers</a:t>
            </a:r>
            <a:endParaRPr kumimoji="1" lang="zh-TW" altLang="en-US" dirty="0"/>
          </a:p>
        </p:txBody>
      </p:sp>
      <p:sp>
        <p:nvSpPr>
          <p:cNvPr id="3" name="內容版面配置區 2"/>
          <p:cNvSpPr>
            <a:spLocks noGrp="1"/>
          </p:cNvSpPr>
          <p:nvPr>
            <p:ph idx="1"/>
          </p:nvPr>
        </p:nvSpPr>
        <p:spPr/>
        <p:txBody>
          <a:bodyPr anchor="t">
            <a:normAutofit fontScale="85000" lnSpcReduction="10000"/>
          </a:bodyPr>
          <a:lstStyle/>
          <a:p>
            <a:pPr>
              <a:lnSpc>
                <a:spcPct val="120000"/>
              </a:lnSpc>
            </a:pPr>
            <a:r>
              <a:rPr lang="en-US" altLang="zh-TW" dirty="0"/>
              <a:t>Simple, which include primitives like points, lines and rectangles.</a:t>
            </a:r>
          </a:p>
          <a:p>
            <a:pPr marL="342900" lvl="1" indent="0">
              <a:lnSpc>
                <a:spcPct val="12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p>
          <a:p>
            <a:pPr>
              <a:lnSpc>
                <a:spcPct val="120000"/>
              </a:lnSpc>
            </a:pPr>
            <a:r>
              <a:rPr lang="en-US" altLang="zh-TW" dirty="0"/>
              <a:t>Compound, which combine data transformations with one or more simple layers.</a:t>
            </a:r>
          </a:p>
          <a:p>
            <a:pPr marL="342900" lvl="1" indent="0">
              <a:lnSpc>
                <a:spcPct val="12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(~mpg) %&gt;% </a:t>
            </a:r>
            <a:r>
              <a:rPr lang="en-US" altLang="zh-TW" dirty="0" err="1">
                <a:latin typeface="Courier" charset="0"/>
                <a:ea typeface="Courier" charset="0"/>
                <a:cs typeface="Courier" charset="0"/>
              </a:rPr>
              <a:t>layer_histograms</a:t>
            </a:r>
            <a:r>
              <a:rPr lang="en-US" altLang="zh-TW" dirty="0">
                <a:latin typeface="Courier" charset="0"/>
                <a:ea typeface="Courier" charset="0"/>
                <a:cs typeface="Courier" charset="0"/>
              </a:rPr>
              <a:t>()</a:t>
            </a:r>
          </a:p>
          <a:p>
            <a:pPr>
              <a:lnSpc>
                <a:spcPct val="120000"/>
              </a:lnSpc>
            </a:pPr>
            <a:r>
              <a:rPr lang="en-US" altLang="zh-TW" dirty="0"/>
              <a:t>Multiple layers</a:t>
            </a:r>
          </a:p>
          <a:p>
            <a:pPr marL="342900" lvl="1" indent="0">
              <a:lnSpc>
                <a:spcPct val="12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layer_smooths</a:t>
            </a:r>
            <a:r>
              <a:rPr lang="en-US" altLang="zh-TW" dirty="0">
                <a:latin typeface="Courier" charset="0"/>
                <a:ea typeface="Courier" charset="0"/>
                <a:cs typeface="Courier" charset="0"/>
              </a:rPr>
              <a:t>()</a:t>
            </a:r>
          </a:p>
        </p:txBody>
      </p:sp>
      <p:sp>
        <p:nvSpPr>
          <p:cNvPr id="5" name="文字方塊 4"/>
          <p:cNvSpPr txBox="1"/>
          <p:nvPr/>
        </p:nvSpPr>
        <p:spPr>
          <a:xfrm>
            <a:off x="5541038" y="6581001"/>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849836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Interaction: input_*</a:t>
            </a:r>
            <a:endParaRPr kumimoji="1" lang="zh-TW" altLang="en-US" dirty="0"/>
          </a:p>
        </p:txBody>
      </p:sp>
      <p:sp>
        <p:nvSpPr>
          <p:cNvPr id="3" name="內容版面配置區 2"/>
          <p:cNvSpPr>
            <a:spLocks noGrp="1"/>
          </p:cNvSpPr>
          <p:nvPr>
            <p:ph idx="1"/>
          </p:nvPr>
        </p:nvSpPr>
        <p:spPr/>
        <p:txBody>
          <a:bodyPr anchor="t">
            <a:normAutofit lnSpcReduction="10000"/>
          </a:bodyPr>
          <a:lstStyle/>
          <a:p>
            <a:pPr>
              <a:lnSpc>
                <a:spcPct val="100000"/>
              </a:lnSpc>
            </a:pPr>
            <a:r>
              <a:rPr lang="en-US" altLang="zh-TW" dirty="0" err="1">
                <a:latin typeface="Courier" charset="0"/>
                <a:ea typeface="Courier" charset="0"/>
                <a:cs typeface="Courier" charset="0"/>
              </a:rPr>
              <a:t>input_checkbox</a:t>
            </a:r>
            <a:r>
              <a:rPr lang="en-US" altLang="zh-TW" dirty="0">
                <a:latin typeface="Courier" charset="0"/>
                <a:ea typeface="Courier" charset="0"/>
                <a:cs typeface="Courier" charset="0"/>
              </a:rPr>
              <a:t>()</a:t>
            </a:r>
            <a:r>
              <a:rPr lang="en-US" altLang="zh-TW" dirty="0"/>
              <a:t>: a check-box</a:t>
            </a:r>
          </a:p>
          <a:p>
            <a:pPr>
              <a:lnSpc>
                <a:spcPct val="100000"/>
              </a:lnSpc>
            </a:pPr>
            <a:r>
              <a:rPr lang="en-US" altLang="zh-TW" dirty="0" err="1">
                <a:latin typeface="Courier" charset="0"/>
                <a:ea typeface="Courier" charset="0"/>
                <a:cs typeface="Courier" charset="0"/>
              </a:rPr>
              <a:t>input_checkboxgroup</a:t>
            </a:r>
            <a:r>
              <a:rPr lang="en-US" altLang="zh-TW" dirty="0">
                <a:latin typeface="Courier" charset="0"/>
                <a:ea typeface="Courier" charset="0"/>
                <a:cs typeface="Courier" charset="0"/>
              </a:rPr>
              <a:t>()</a:t>
            </a:r>
            <a:r>
              <a:rPr lang="en-US" altLang="zh-TW" dirty="0"/>
              <a:t>: a group of check boxes</a:t>
            </a:r>
          </a:p>
          <a:p>
            <a:pPr>
              <a:lnSpc>
                <a:spcPct val="100000"/>
              </a:lnSpc>
            </a:pPr>
            <a:r>
              <a:rPr lang="en-US" altLang="zh-TW" dirty="0" err="1">
                <a:latin typeface="Courier" charset="0"/>
                <a:ea typeface="Courier" charset="0"/>
                <a:cs typeface="Courier" charset="0"/>
              </a:rPr>
              <a:t>input_numeric</a:t>
            </a:r>
            <a:r>
              <a:rPr lang="en-US" altLang="zh-TW" dirty="0">
                <a:latin typeface="Courier" charset="0"/>
                <a:ea typeface="Courier" charset="0"/>
                <a:cs typeface="Courier" charset="0"/>
              </a:rPr>
              <a:t>()</a:t>
            </a:r>
            <a:r>
              <a:rPr lang="en-US" altLang="zh-TW" dirty="0"/>
              <a:t>: a spin box</a:t>
            </a:r>
          </a:p>
          <a:p>
            <a:pPr>
              <a:lnSpc>
                <a:spcPct val="100000"/>
              </a:lnSpc>
            </a:pPr>
            <a:r>
              <a:rPr lang="en-US" altLang="zh-TW" dirty="0" err="1">
                <a:latin typeface="Courier" charset="0"/>
                <a:ea typeface="Courier" charset="0"/>
                <a:cs typeface="Courier" charset="0"/>
              </a:rPr>
              <a:t>input_radiobuttons</a:t>
            </a:r>
            <a:r>
              <a:rPr lang="en-US" altLang="zh-TW" dirty="0">
                <a:latin typeface="Courier" charset="0"/>
                <a:ea typeface="Courier" charset="0"/>
                <a:cs typeface="Courier" charset="0"/>
              </a:rPr>
              <a:t>()</a:t>
            </a:r>
            <a:r>
              <a:rPr lang="en-US" altLang="zh-TW" dirty="0"/>
              <a:t>: pick one from a set options</a:t>
            </a:r>
          </a:p>
          <a:p>
            <a:pPr>
              <a:lnSpc>
                <a:spcPct val="100000"/>
              </a:lnSpc>
            </a:pPr>
            <a:r>
              <a:rPr lang="en-US" altLang="zh-TW" dirty="0" err="1">
                <a:latin typeface="Courier" charset="0"/>
                <a:ea typeface="Courier" charset="0"/>
                <a:cs typeface="Courier" charset="0"/>
              </a:rPr>
              <a:t>input_select</a:t>
            </a:r>
            <a:r>
              <a:rPr lang="en-US" altLang="zh-TW" dirty="0">
                <a:latin typeface="Courier" charset="0"/>
                <a:ea typeface="Courier" charset="0"/>
                <a:cs typeface="Courier" charset="0"/>
              </a:rPr>
              <a:t>()</a:t>
            </a:r>
            <a:r>
              <a:rPr lang="en-US" altLang="zh-TW" dirty="0"/>
              <a:t>: create a drop-down text box</a:t>
            </a:r>
          </a:p>
          <a:p>
            <a:pPr>
              <a:lnSpc>
                <a:spcPct val="100000"/>
              </a:lnSpc>
            </a:pPr>
            <a:r>
              <a:rPr lang="en-US" altLang="zh-TW" dirty="0" err="1">
                <a:latin typeface="Courier" charset="0"/>
                <a:ea typeface="Courier" charset="0"/>
                <a:cs typeface="Courier" charset="0"/>
              </a:rPr>
              <a:t>input_text</a:t>
            </a:r>
            <a:r>
              <a:rPr lang="en-US" altLang="zh-TW" dirty="0">
                <a:latin typeface="Courier" charset="0"/>
                <a:ea typeface="Courier" charset="0"/>
                <a:cs typeface="Courier" charset="0"/>
              </a:rPr>
              <a:t>()</a:t>
            </a:r>
            <a:r>
              <a:rPr lang="en-US" altLang="zh-TW" dirty="0"/>
              <a:t>: arbitrary text input</a:t>
            </a:r>
          </a:p>
        </p:txBody>
      </p:sp>
      <p:sp>
        <p:nvSpPr>
          <p:cNvPr id="4" name="文字方塊 3"/>
          <p:cNvSpPr txBox="1"/>
          <p:nvPr/>
        </p:nvSpPr>
        <p:spPr>
          <a:xfrm>
            <a:off x="5399328" y="6538863"/>
            <a:ext cx="3533981"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hhttp://ggvis.rstudio.com/interactivity.html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144670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3600" dirty="0"/>
              <a:t>density plot</a:t>
            </a:r>
            <a:endParaRPr kumimoji="1" lang="zh-TW" altLang="en-US" sz="3600" dirty="0"/>
          </a:p>
        </p:txBody>
      </p:sp>
      <p:sp>
        <p:nvSpPr>
          <p:cNvPr id="3" name="內容版面配置區 2"/>
          <p:cNvSpPr>
            <a:spLocks noGrp="1"/>
          </p:cNvSpPr>
          <p:nvPr>
            <p:ph idx="1"/>
          </p:nvPr>
        </p:nvSpPr>
        <p:spPr/>
        <p:txBody>
          <a:bodyPr>
            <a:noAutofit/>
          </a:bodyPr>
          <a:lstStyle/>
          <a:p>
            <a:pPr>
              <a:lnSpc>
                <a:spcPct val="100000"/>
              </a:lnSpc>
            </a:pPr>
            <a:r>
              <a:rPr lang="en-US" altLang="zh-TW" sz="2800" dirty="0">
                <a:latin typeface="Courier" charset="0"/>
                <a:ea typeface="Courier" charset="0"/>
                <a:cs typeface="Courier" charset="0"/>
              </a:rPr>
              <a:t>plot(density(</a:t>
            </a:r>
            <a:r>
              <a:rPr lang="en-US" altLang="zh-TW" sz="2800" dirty="0" err="1">
                <a:latin typeface="Courier" charset="0"/>
                <a:ea typeface="Courier" charset="0"/>
                <a:cs typeface="Courier" charset="0"/>
              </a:rPr>
              <a:t>mtcars$wt</a:t>
            </a:r>
            <a:r>
              <a:rPr lang="en-US" altLang="zh-TW" sz="2800" dirty="0">
                <a:latin typeface="Courier" charset="0"/>
                <a:ea typeface="Courier" charset="0"/>
                <a:cs typeface="Courier" charset="0"/>
              </a:rPr>
              <a:t>))</a:t>
            </a:r>
          </a:p>
          <a:p>
            <a:pPr lvl="1">
              <a:lnSpc>
                <a:spcPct val="100000"/>
              </a:lnSpc>
            </a:pPr>
            <a:r>
              <a:rPr lang="en-US" altLang="zh-TW" sz="2400" dirty="0"/>
              <a:t>The (S3) generic function density computes kernel density estimates. Its default method does so with the given </a:t>
            </a:r>
            <a:r>
              <a:rPr lang="en-US" altLang="zh-TW" sz="2400" i="1" dirty="0"/>
              <a:t>kernel</a:t>
            </a:r>
            <a:r>
              <a:rPr lang="en-US" altLang="zh-TW" sz="2400" dirty="0"/>
              <a:t> and </a:t>
            </a:r>
            <a:r>
              <a:rPr lang="en-US" altLang="zh-TW" sz="2400" i="1" dirty="0"/>
              <a:t>bandwidth</a:t>
            </a:r>
            <a:r>
              <a:rPr lang="en-US" altLang="zh-TW" sz="2400" dirty="0"/>
              <a:t> for </a:t>
            </a:r>
            <a:r>
              <a:rPr lang="en-US" altLang="zh-TW" sz="2400" dirty="0" err="1"/>
              <a:t>univariate</a:t>
            </a:r>
            <a:r>
              <a:rPr lang="en-US" altLang="zh-TW" sz="2400" dirty="0"/>
              <a:t> observations.</a:t>
            </a:r>
          </a:p>
          <a:p>
            <a:pPr lvl="2">
              <a:lnSpc>
                <a:spcPct val="100000"/>
              </a:lnSpc>
            </a:pPr>
            <a:r>
              <a:rPr lang="en-US" altLang="zh-TW" sz="2400" dirty="0"/>
              <a:t>Kernel </a:t>
            </a:r>
          </a:p>
          <a:p>
            <a:pPr lvl="2">
              <a:lnSpc>
                <a:spcPct val="100000"/>
              </a:lnSpc>
            </a:pPr>
            <a:r>
              <a:rPr lang="en-US" altLang="zh-TW" sz="2400" dirty="0"/>
              <a:t>bandwidth</a:t>
            </a:r>
          </a:p>
        </p:txBody>
      </p:sp>
      <p:sp>
        <p:nvSpPr>
          <p:cNvPr id="4" name="文字方塊 3"/>
          <p:cNvSpPr txBox="1"/>
          <p:nvPr/>
        </p:nvSpPr>
        <p:spPr>
          <a:xfrm>
            <a:off x="5441466" y="6581001"/>
            <a:ext cx="3533981"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hhttp://ggvis.rstudio.com/interactivity.html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40611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Density plot with </a:t>
            </a:r>
            <a:r>
              <a:rPr kumimoji="1" lang="en-US" altLang="zh-TW" dirty="0" err="1">
                <a:latin typeface="Courier" charset="0"/>
                <a:ea typeface="Courier" charset="0"/>
                <a:cs typeface="Courier" charset="0"/>
              </a:rPr>
              <a:t>input_slider</a:t>
            </a:r>
            <a:r>
              <a:rPr kumimoji="1" lang="en-US" altLang="zh-TW" dirty="0"/>
              <a:t> + check box </a:t>
            </a:r>
            <a:endParaRPr kumimoji="1" lang="zh-TW" altLang="en-US" dirty="0"/>
          </a:p>
        </p:txBody>
      </p:sp>
      <p:sp>
        <p:nvSpPr>
          <p:cNvPr id="3" name="內容版面配置區 2"/>
          <p:cNvSpPr>
            <a:spLocks noGrp="1"/>
          </p:cNvSpPr>
          <p:nvPr>
            <p:ph idx="1"/>
          </p:nvPr>
        </p:nvSpPr>
        <p:spPr/>
        <p:txBody>
          <a:bodyPr>
            <a:normAutofit fontScale="77500" lnSpcReduction="20000"/>
          </a:bodyPr>
          <a:lstStyle/>
          <a:p>
            <a:pPr marL="0" indent="0">
              <a:lnSpc>
                <a:spcPct val="12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%&gt;% </a:t>
            </a:r>
          </a:p>
          <a:p>
            <a:pPr marL="0" indent="0">
              <a:lnSpc>
                <a:spcPct val="120000"/>
              </a:lnSpc>
              <a:buNone/>
            </a:pPr>
            <a:r>
              <a:rPr lang="en-US" altLang="zh-TW" dirty="0" err="1">
                <a:latin typeface="Courier" charset="0"/>
                <a:ea typeface="Courier" charset="0"/>
                <a:cs typeface="Courier" charset="0"/>
              </a:rPr>
              <a:t>layer_densities</a:t>
            </a:r>
            <a:r>
              <a:rPr lang="en-US" altLang="zh-TW" dirty="0">
                <a:latin typeface="Courier" charset="0"/>
                <a:ea typeface="Courier" charset="0"/>
                <a:cs typeface="Courier" charset="0"/>
              </a:rPr>
              <a:t>( adjust = </a:t>
            </a:r>
            <a:r>
              <a:rPr lang="en-US" altLang="zh-TW" dirty="0" err="1">
                <a:solidFill>
                  <a:schemeClr val="accent1"/>
                </a:solidFill>
                <a:latin typeface="Courier" charset="0"/>
                <a:ea typeface="Courier" charset="0"/>
                <a:cs typeface="Courier" charset="0"/>
              </a:rPr>
              <a:t>input_slider</a:t>
            </a:r>
            <a:r>
              <a:rPr lang="en-US" altLang="zh-TW" dirty="0">
                <a:latin typeface="Courier" charset="0"/>
                <a:ea typeface="Courier" charset="0"/>
                <a:cs typeface="Courier" charset="0"/>
              </a:rPr>
              <a:t>(.1, 2, value = 1, step = .1, label = "Bandwidth adjustment"), </a:t>
            </a:r>
          </a:p>
          <a:p>
            <a:pPr marL="0" indent="0">
              <a:lnSpc>
                <a:spcPct val="120000"/>
              </a:lnSpc>
              <a:buNone/>
            </a:pPr>
            <a:r>
              <a:rPr lang="en-US" altLang="zh-TW" dirty="0">
                <a:latin typeface="Courier" charset="0"/>
                <a:ea typeface="Courier" charset="0"/>
                <a:cs typeface="Courier" charset="0"/>
              </a:rPr>
              <a:t>kernel = </a:t>
            </a:r>
            <a:r>
              <a:rPr lang="en-US" altLang="zh-TW" dirty="0" err="1">
                <a:solidFill>
                  <a:schemeClr val="accent1"/>
                </a:solidFill>
                <a:latin typeface="Courier" charset="0"/>
                <a:ea typeface="Courier" charset="0"/>
                <a:cs typeface="Courier" charset="0"/>
              </a:rPr>
              <a:t>input_select</a:t>
            </a:r>
            <a:r>
              <a:rPr lang="en-US" altLang="zh-TW" dirty="0">
                <a:latin typeface="Courier" charset="0"/>
                <a:ea typeface="Courier" charset="0"/>
                <a:cs typeface="Courier" charset="0"/>
              </a:rPr>
              <a:t>( c("Gaussian" = "</a:t>
            </a:r>
            <a:r>
              <a:rPr lang="en-US" altLang="zh-TW" dirty="0" err="1">
                <a:latin typeface="Courier" charset="0"/>
                <a:ea typeface="Courier" charset="0"/>
                <a:cs typeface="Courier" charset="0"/>
              </a:rPr>
              <a:t>gaussian</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Epanechnikov</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epanechnikov</a:t>
            </a:r>
            <a:r>
              <a:rPr lang="en-US" altLang="zh-TW" dirty="0">
                <a:latin typeface="Courier" charset="0"/>
                <a:ea typeface="Courier" charset="0"/>
                <a:cs typeface="Courier" charset="0"/>
              </a:rPr>
              <a:t>", "Rectangular" = "rectangular", "Triangular" = "triangular", "</a:t>
            </a:r>
            <a:r>
              <a:rPr lang="en-US" altLang="zh-TW" dirty="0" err="1">
                <a:latin typeface="Courier" charset="0"/>
                <a:ea typeface="Courier" charset="0"/>
                <a:cs typeface="Courier" charset="0"/>
              </a:rPr>
              <a:t>Biweight</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biweight</a:t>
            </a:r>
            <a:r>
              <a:rPr lang="en-US" altLang="zh-TW" dirty="0">
                <a:latin typeface="Courier" charset="0"/>
                <a:ea typeface="Courier" charset="0"/>
                <a:cs typeface="Courier" charset="0"/>
              </a:rPr>
              <a:t>", "Cosine" = "cosine", "</a:t>
            </a:r>
            <a:r>
              <a:rPr lang="en-US" altLang="zh-TW" dirty="0" err="1">
                <a:latin typeface="Courier" charset="0"/>
                <a:ea typeface="Courier" charset="0"/>
                <a:cs typeface="Courier" charset="0"/>
              </a:rPr>
              <a:t>Optcosine</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optcosine</a:t>
            </a:r>
            <a:r>
              <a:rPr lang="en-US" altLang="zh-TW" dirty="0">
                <a:latin typeface="Courier" charset="0"/>
                <a:ea typeface="Courier" charset="0"/>
                <a:cs typeface="Courier" charset="0"/>
              </a:rPr>
              <a:t>"), label = "Kernel") )</a:t>
            </a:r>
            <a:endParaRPr kumimoji="1" lang="zh-TW" altLang="en-US" dirty="0">
              <a:latin typeface="Courier" charset="0"/>
              <a:ea typeface="Courier" charset="0"/>
              <a:cs typeface="Courier" charset="0"/>
            </a:endParaRPr>
          </a:p>
        </p:txBody>
      </p:sp>
      <p:sp>
        <p:nvSpPr>
          <p:cNvPr id="4" name="文字方塊 3"/>
          <p:cNvSpPr txBox="1"/>
          <p:nvPr/>
        </p:nvSpPr>
        <p:spPr>
          <a:xfrm>
            <a:off x="5430931" y="6549397"/>
            <a:ext cx="3533981"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hhttp://ggvis.rstudio.com/interactivity.html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828318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Interaction</a:t>
            </a:r>
            <a:endParaRPr kumimoji="1" lang="zh-TW" altLang="en-US" dirty="0"/>
          </a:p>
        </p:txBody>
      </p:sp>
      <p:sp>
        <p:nvSpPr>
          <p:cNvPr id="3" name="內容版面配置區 2"/>
          <p:cNvSpPr>
            <a:spLocks noGrp="1"/>
          </p:cNvSpPr>
          <p:nvPr>
            <p:ph idx="1"/>
          </p:nvPr>
        </p:nvSpPr>
        <p:spPr/>
        <p:txBody>
          <a:bodyPr>
            <a:normAutofit fontScale="62500" lnSpcReduction="20000"/>
          </a:bodyPr>
          <a:lstStyle/>
          <a:p>
            <a:pPr marL="0" indent="0">
              <a:lnSpc>
                <a:spcPct val="12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(~mpg, ~</a:t>
            </a:r>
            <a:r>
              <a:rPr lang="en-US" altLang="zh-TW" dirty="0" err="1">
                <a:latin typeface="Courier" charset="0"/>
                <a:ea typeface="Courier" charset="0"/>
                <a:cs typeface="Courier" charset="0"/>
              </a:rPr>
              <a:t>disp</a:t>
            </a:r>
            <a:r>
              <a:rPr lang="en-US" altLang="zh-TW" dirty="0">
                <a:latin typeface="Courier" charset="0"/>
                <a:ea typeface="Courier" charset="0"/>
                <a:cs typeface="Courier" charset="0"/>
              </a:rPr>
              <a:t>, size = ~vs)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p>
          <a:p>
            <a:pPr marL="0" indent="0">
              <a:lnSpc>
                <a:spcPct val="12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size := 300, opacity := 0.4)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p>
          <a:p>
            <a:pPr marL="0" indent="0">
              <a:lnSpc>
                <a:spcPct val="120000"/>
              </a:lnSpc>
              <a:buNone/>
            </a:pPr>
            <a:r>
              <a:rPr kumimoji="1" lang="en-US" altLang="zh-TW" dirty="0">
                <a:ea typeface="Courier" charset="0"/>
                <a:cs typeface="Courier" charset="0"/>
              </a:rPr>
              <a:t>=&gt;</a:t>
            </a:r>
          </a:p>
          <a:p>
            <a:pPr marL="0" indent="0">
              <a:lnSpc>
                <a:spcPct val="12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size := </a:t>
            </a:r>
            <a:r>
              <a:rPr lang="en-US" altLang="zh-TW" dirty="0" err="1">
                <a:latin typeface="Courier" charset="0"/>
                <a:ea typeface="Courier" charset="0"/>
                <a:cs typeface="Courier" charset="0"/>
              </a:rPr>
              <a:t>input_slider</a:t>
            </a:r>
            <a:r>
              <a:rPr lang="en-US" altLang="zh-TW" dirty="0">
                <a:latin typeface="Courier" charset="0"/>
                <a:ea typeface="Courier" charset="0"/>
                <a:cs typeface="Courier" charset="0"/>
              </a:rPr>
              <a:t>(10, 100), opacity := </a:t>
            </a:r>
            <a:r>
              <a:rPr lang="en-US" altLang="zh-TW" dirty="0" err="1">
                <a:solidFill>
                  <a:schemeClr val="accent1"/>
                </a:solidFill>
                <a:latin typeface="Courier" charset="0"/>
                <a:ea typeface="Courier" charset="0"/>
                <a:cs typeface="Courier" charset="0"/>
              </a:rPr>
              <a:t>input_slider</a:t>
            </a:r>
            <a:r>
              <a:rPr lang="en-US" altLang="zh-TW" dirty="0">
                <a:latin typeface="Courier" charset="0"/>
                <a:ea typeface="Courier" charset="0"/>
                <a:cs typeface="Courier" charset="0"/>
              </a:rPr>
              <a:t>(0, 1) )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p>
          <a:p>
            <a:pPr marL="0" indent="0">
              <a:lnSpc>
                <a:spcPct val="120000"/>
              </a:lnSpc>
              <a:buNone/>
            </a:pPr>
            <a:r>
              <a:rPr kumimoji="1" lang="en-US" altLang="zh-TW" dirty="0">
                <a:ea typeface="Courier" charset="0"/>
                <a:cs typeface="Courier" charset="0"/>
              </a:rPr>
              <a:t>=&gt;</a:t>
            </a:r>
          </a:p>
          <a:p>
            <a:pPr marL="0" indent="0">
              <a:lnSpc>
                <a:spcPct val="120000"/>
              </a:lnSpc>
              <a:buNone/>
            </a:pPr>
            <a:r>
              <a:rPr lang="en-US" altLang="zh-TW" b="1" dirty="0">
                <a:latin typeface="Courier" charset="0"/>
                <a:ea typeface="Courier" charset="0"/>
                <a:cs typeface="Courier" charset="0"/>
              </a:rPr>
              <a:t>slider</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input_slider</a:t>
            </a:r>
            <a:r>
              <a:rPr lang="en-US" altLang="zh-TW" dirty="0">
                <a:latin typeface="Courier" charset="0"/>
                <a:ea typeface="Courier" charset="0"/>
                <a:cs typeface="Courier" charset="0"/>
              </a:rPr>
              <a:t>(10, 1000)</a:t>
            </a:r>
          </a:p>
          <a:p>
            <a:pPr marL="0" indent="0">
              <a:lnSpc>
                <a:spcPct val="12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(fill := "red", opacity := 0.5, size := </a:t>
            </a:r>
            <a:r>
              <a:rPr lang="en-US" altLang="zh-TW" b="1" dirty="0">
                <a:latin typeface="Courier" charset="0"/>
                <a:ea typeface="Courier" charset="0"/>
                <a:cs typeface="Courier" charset="0"/>
              </a:rPr>
              <a:t>slider</a:t>
            </a:r>
            <a:r>
              <a:rPr lang="en-US" altLang="zh-TW" dirty="0">
                <a:latin typeface="Courier" charset="0"/>
                <a:ea typeface="Courier" charset="0"/>
                <a:cs typeface="Courier" charset="0"/>
              </a:rPr>
              <a:t>)</a:t>
            </a:r>
            <a:endParaRPr kumimoji="1" lang="zh-TW" altLang="en-US" dirty="0">
              <a:latin typeface="Courier" charset="0"/>
              <a:ea typeface="Courier" charset="0"/>
              <a:cs typeface="Courier" charset="0"/>
            </a:endParaRPr>
          </a:p>
        </p:txBody>
      </p:sp>
      <p:sp>
        <p:nvSpPr>
          <p:cNvPr id="4" name="文字方塊 3"/>
          <p:cNvSpPr txBox="1"/>
          <p:nvPr/>
        </p:nvSpPr>
        <p:spPr>
          <a:xfrm>
            <a:off x="5528631" y="6538863"/>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973900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a:t>
            </a:r>
            <a:endParaRPr kumimoji="1" lang="zh-TW" altLang="en-US" dirty="0"/>
          </a:p>
        </p:txBody>
      </p:sp>
      <p:sp>
        <p:nvSpPr>
          <p:cNvPr id="3" name="內容版面配置區 2"/>
          <p:cNvSpPr>
            <a:spLocks noGrp="1"/>
          </p:cNvSpPr>
          <p:nvPr>
            <p:ph idx="1"/>
          </p:nvPr>
        </p:nvSpPr>
        <p:spPr>
          <a:xfrm>
            <a:off x="628650" y="1825625"/>
            <a:ext cx="7886700" cy="1233663"/>
          </a:xfrm>
        </p:spPr>
        <p:txBody>
          <a:bodyPr anchor="t">
            <a:normAutofit fontScale="77500" lnSpcReduction="20000"/>
          </a:bodyPr>
          <a:lstStyle/>
          <a:p>
            <a:pPr>
              <a:lnSpc>
                <a:spcPct val="120000"/>
              </a:lnSpc>
            </a:pPr>
            <a:r>
              <a:rPr lang="en-US" altLang="zh-TW" dirty="0"/>
              <a:t>an </a:t>
            </a:r>
            <a:r>
              <a:rPr lang="en-US" altLang="zh-TW" i="1" dirty="0"/>
              <a:t>R</a:t>
            </a:r>
            <a:r>
              <a:rPr lang="en-US" altLang="zh-TW" dirty="0"/>
              <a:t> package that makes it easy to build interactive web applications (apps) straight from R.</a:t>
            </a:r>
          </a:p>
          <a:p>
            <a:pPr>
              <a:lnSpc>
                <a:spcPct val="120000"/>
              </a:lnSpc>
            </a:pPr>
            <a:r>
              <a:rPr lang="en-US" altLang="zh-TW" dirty="0"/>
              <a:t>http://</a:t>
            </a:r>
            <a:r>
              <a:rPr lang="en-US" altLang="zh-TW" dirty="0" err="1"/>
              <a:t>shiny.rstudio.com</a:t>
            </a:r>
            <a:r>
              <a:rPr lang="en-US" altLang="zh-TW" dirty="0"/>
              <a:t>/</a:t>
            </a:r>
          </a:p>
        </p:txBody>
      </p:sp>
      <p:sp>
        <p:nvSpPr>
          <p:cNvPr id="4" name="文字方塊 3"/>
          <p:cNvSpPr txBox="1"/>
          <p:nvPr/>
        </p:nvSpPr>
        <p:spPr>
          <a:xfrm>
            <a:off x="8959270" y="6581001"/>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pic>
        <p:nvPicPr>
          <p:cNvPr id="5" name="圖片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27411" y="3038221"/>
            <a:ext cx="6815112" cy="3385562"/>
          </a:xfrm>
          <a:prstGeom prst="rect">
            <a:avLst/>
          </a:prstGeom>
        </p:spPr>
      </p:pic>
      <p:sp>
        <p:nvSpPr>
          <p:cNvPr id="7" name="文字方塊 3">
            <a:extLst>
              <a:ext uri="{FF2B5EF4-FFF2-40B4-BE49-F238E27FC236}">
                <a16:creationId xmlns:a16="http://schemas.microsoft.com/office/drawing/2014/main" id="{C34E4499-4374-4953-98DD-A7D27FD29027}"/>
              </a:ext>
            </a:extLst>
          </p:cNvPr>
          <p:cNvSpPr txBox="1"/>
          <p:nvPr/>
        </p:nvSpPr>
        <p:spPr>
          <a:xfrm>
            <a:off x="5528630" y="6538863"/>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117663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err="1">
                <a:solidFill>
                  <a:schemeClr val="accent1"/>
                </a:solidFill>
              </a:rPr>
              <a:t>helloShiny.R</a:t>
            </a:r>
            <a:endParaRPr lang="en-US" altLang="zh-TW" dirty="0">
              <a:solidFill>
                <a:schemeClr val="accent1"/>
              </a:solidFill>
            </a:endParaRPr>
          </a:p>
          <a:p>
            <a:pPr marL="342900" lvl="1" indent="0">
              <a:lnSpc>
                <a:spcPct val="100000"/>
              </a:lnSpc>
              <a:buNone/>
            </a:pPr>
            <a:r>
              <a:rPr lang="en-US" altLang="zh-TW" dirty="0" err="1">
                <a:latin typeface="Courier" charset="0"/>
                <a:ea typeface="Courier" charset="0"/>
                <a:cs typeface="Courier" charset="0"/>
              </a:rPr>
              <a:t>install.packages</a:t>
            </a:r>
            <a:r>
              <a:rPr lang="en-US" altLang="zh-TW" dirty="0">
                <a:latin typeface="Courier" charset="0"/>
                <a:ea typeface="Courier" charset="0"/>
                <a:cs typeface="Courier" charset="0"/>
              </a:rPr>
              <a:t>("shiny")</a:t>
            </a:r>
          </a:p>
          <a:p>
            <a:pPr marL="342900" lvl="1" indent="0">
              <a:lnSpc>
                <a:spcPct val="100000"/>
              </a:lnSpc>
              <a:buNone/>
            </a:pPr>
            <a:r>
              <a:rPr lang="en-US" altLang="zh-TW" dirty="0">
                <a:latin typeface="Courier" charset="0"/>
                <a:ea typeface="Courier" charset="0"/>
                <a:cs typeface="Courier" charset="0"/>
              </a:rPr>
              <a:t>library(shiny)</a:t>
            </a:r>
          </a:p>
          <a:p>
            <a:pPr marL="342900" lvl="1" indent="0">
              <a:lnSpc>
                <a:spcPct val="100000"/>
              </a:lnSpc>
              <a:buNone/>
            </a:pPr>
            <a:r>
              <a:rPr lang="en-US" altLang="zh-TW" dirty="0" err="1">
                <a:latin typeface="Courier" charset="0"/>
                <a:ea typeface="Courier" charset="0"/>
                <a:cs typeface="Courier" charset="0"/>
              </a:rPr>
              <a:t>runExample</a:t>
            </a:r>
            <a:r>
              <a:rPr lang="en-US" altLang="zh-TW" dirty="0">
                <a:latin typeface="Courier" charset="0"/>
                <a:ea typeface="Courier" charset="0"/>
                <a:cs typeface="Courier" charset="0"/>
              </a:rPr>
              <a:t>("01_hello")</a:t>
            </a:r>
          </a:p>
          <a:p>
            <a:pPr>
              <a:lnSpc>
                <a:spcPct val="100000"/>
              </a:lnSpc>
            </a:pPr>
            <a:r>
              <a:rPr lang="en-US" altLang="zh-TW" dirty="0"/>
              <a:t>Shiny apps have two components:</a:t>
            </a:r>
          </a:p>
          <a:p>
            <a:pPr lvl="1">
              <a:lnSpc>
                <a:spcPct val="100000"/>
              </a:lnSpc>
            </a:pPr>
            <a:r>
              <a:rPr lang="en-US" altLang="zh-TW" dirty="0"/>
              <a:t>a user-interface script</a:t>
            </a:r>
          </a:p>
          <a:p>
            <a:pPr lvl="1">
              <a:lnSpc>
                <a:spcPct val="100000"/>
              </a:lnSpc>
            </a:pPr>
            <a:r>
              <a:rPr lang="en-US" altLang="zh-TW" dirty="0"/>
              <a:t>a server script</a:t>
            </a:r>
          </a:p>
        </p:txBody>
      </p:sp>
      <p:sp>
        <p:nvSpPr>
          <p:cNvPr id="4" name="文字方塊 3"/>
          <p:cNvSpPr txBox="1"/>
          <p:nvPr/>
        </p:nvSpPr>
        <p:spPr>
          <a:xfrm>
            <a:off x="9004427" y="6581001"/>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146CE08F-5113-432F-B1A5-428206C186E5}"/>
              </a:ext>
            </a:extLst>
          </p:cNvPr>
          <p:cNvSpPr txBox="1"/>
          <p:nvPr/>
        </p:nvSpPr>
        <p:spPr>
          <a:xfrm>
            <a:off x="5528630" y="6538863"/>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075778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Running an App</a:t>
            </a:r>
            <a:endParaRPr kumimoji="1" lang="zh-TW" altLang="en-US" dirty="0"/>
          </a:p>
        </p:txBody>
      </p:sp>
      <p:sp>
        <p:nvSpPr>
          <p:cNvPr id="3" name="內容版面配置區 2"/>
          <p:cNvSpPr>
            <a:spLocks noGrp="1"/>
          </p:cNvSpPr>
          <p:nvPr>
            <p:ph idx="1"/>
          </p:nvPr>
        </p:nvSpPr>
        <p:spPr>
          <a:xfrm>
            <a:off x="628648" y="1825625"/>
            <a:ext cx="4769173" cy="4563300"/>
          </a:xfrm>
        </p:spPr>
        <p:txBody>
          <a:bodyPr anchor="t">
            <a:normAutofit lnSpcReduction="10000"/>
          </a:bodyPr>
          <a:lstStyle/>
          <a:p>
            <a:pPr>
              <a:lnSpc>
                <a:spcPct val="120000"/>
              </a:lnSpc>
            </a:pPr>
            <a:r>
              <a:rPr lang="en-US" altLang="zh-TW" dirty="0">
                <a:solidFill>
                  <a:schemeClr val="accent1"/>
                </a:solidFill>
              </a:rPr>
              <a:t>runApp1.R</a:t>
            </a:r>
          </a:p>
          <a:p>
            <a:pPr>
              <a:lnSpc>
                <a:spcPct val="120000"/>
              </a:lnSpc>
            </a:pPr>
            <a:r>
              <a:rPr kumimoji="1" lang="en-US" altLang="zh-TW" dirty="0"/>
              <a:t>Hello World</a:t>
            </a:r>
          </a:p>
          <a:p>
            <a:pPr lvl="1">
              <a:lnSpc>
                <a:spcPct val="120000"/>
              </a:lnSpc>
            </a:pPr>
            <a:r>
              <a:rPr lang="en-US" altLang="zh-TW" dirty="0"/>
              <a:t>Change the title from “Hello Shiny!” to “Hello World!”.</a:t>
            </a:r>
          </a:p>
          <a:p>
            <a:pPr lvl="1">
              <a:lnSpc>
                <a:spcPct val="120000"/>
              </a:lnSpc>
            </a:pPr>
            <a:r>
              <a:rPr lang="en-US" altLang="zh-TW" dirty="0"/>
              <a:t>Set the minimum value of the slider bar to 5.</a:t>
            </a:r>
          </a:p>
          <a:p>
            <a:pPr lvl="1">
              <a:lnSpc>
                <a:spcPct val="120000"/>
              </a:lnSpc>
            </a:pPr>
            <a:r>
              <a:rPr lang="en-US" altLang="zh-TW" dirty="0"/>
              <a:t>Change the histogram color from "</a:t>
            </a:r>
            <a:r>
              <a:rPr lang="en-US" altLang="zh-TW" dirty="0" err="1"/>
              <a:t>darkgray</a:t>
            </a:r>
            <a:r>
              <a:rPr lang="en-US" altLang="zh-TW" dirty="0"/>
              <a:t>" to "</a:t>
            </a:r>
            <a:r>
              <a:rPr lang="en-US" altLang="zh-TW" dirty="0" err="1"/>
              <a:t>skyblue</a:t>
            </a:r>
            <a:r>
              <a:rPr lang="en-US" altLang="zh-TW" dirty="0"/>
              <a:t>".</a:t>
            </a:r>
          </a:p>
          <a:p>
            <a:pPr>
              <a:lnSpc>
                <a:spcPct val="120000"/>
              </a:lnSpc>
            </a:pPr>
            <a:r>
              <a:rPr lang="en-US" altLang="zh-TW" dirty="0"/>
              <a:t>Relaunching Apps</a:t>
            </a:r>
          </a:p>
          <a:p>
            <a:pPr>
              <a:lnSpc>
                <a:spcPct val="120000"/>
              </a:lnSpc>
            </a:pPr>
            <a:endParaRPr lang="en-US" altLang="zh-TW" dirty="0">
              <a:solidFill>
                <a:schemeClr val="accent1"/>
              </a:solidFill>
            </a:endParaRPr>
          </a:p>
        </p:txBody>
      </p:sp>
      <p:sp>
        <p:nvSpPr>
          <p:cNvPr id="4" name="文字方塊 3"/>
          <p:cNvSpPr txBox="1"/>
          <p:nvPr/>
        </p:nvSpPr>
        <p:spPr>
          <a:xfrm>
            <a:off x="8959270" y="6623745"/>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pic>
        <p:nvPicPr>
          <p:cNvPr id="5" name="圖片 4">
            <a:extLst>
              <a:ext uri="{FF2B5EF4-FFF2-40B4-BE49-F238E27FC236}">
                <a16:creationId xmlns:a16="http://schemas.microsoft.com/office/drawing/2014/main" id="{FB0748D4-11D5-BC41-831B-9AB53C0B2366}"/>
              </a:ext>
            </a:extLst>
          </p:cNvPr>
          <p:cNvPicPr>
            <a:picLocks noChangeAspect="1"/>
          </p:cNvPicPr>
          <p:nvPr/>
        </p:nvPicPr>
        <p:blipFill rotWithShape="1">
          <a:blip r:embed="rId2">
            <a:extLst>
              <a:ext uri="{28A0092B-C50C-407E-A947-70E740481C1C}">
                <a14:useLocalDpi xmlns:a14="http://schemas.microsoft.com/office/drawing/2010/main"/>
              </a:ext>
            </a:extLst>
          </a:blip>
          <a:srcRect r="46457"/>
          <a:stretch/>
        </p:blipFill>
        <p:spPr>
          <a:xfrm>
            <a:off x="5397821" y="1999447"/>
            <a:ext cx="3293641" cy="4021343"/>
          </a:xfrm>
          <a:prstGeom prst="rect">
            <a:avLst/>
          </a:prstGeom>
        </p:spPr>
      </p:pic>
      <p:sp>
        <p:nvSpPr>
          <p:cNvPr id="7" name="文字方塊 3">
            <a:extLst>
              <a:ext uri="{FF2B5EF4-FFF2-40B4-BE49-F238E27FC236}">
                <a16:creationId xmlns:a16="http://schemas.microsoft.com/office/drawing/2014/main" id="{EDB9F562-110B-4276-9793-0D6C0A3C4385}"/>
              </a:ext>
            </a:extLst>
          </p:cNvPr>
          <p:cNvSpPr txBox="1"/>
          <p:nvPr/>
        </p:nvSpPr>
        <p:spPr>
          <a:xfrm>
            <a:off x="5677987" y="6581001"/>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26306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Some information is easier to read from a graph, and some from a summary.</a:t>
            </a:r>
            <a:endParaRPr kumimoji="1" lang="zh-TW" altLang="en-US" dirty="0"/>
          </a:p>
        </p:txBody>
      </p:sp>
      <p:pic>
        <p:nvPicPr>
          <p:cNvPr id="5" name="圖片 4"/>
          <p:cNvPicPr>
            <a:picLocks noChangeAspect="1"/>
          </p:cNvPicPr>
          <p:nvPr/>
        </p:nvPicPr>
        <p:blipFill>
          <a:blip r:embed="rId2"/>
          <a:stretch>
            <a:fillRect/>
          </a:stretch>
        </p:blipFill>
        <p:spPr>
          <a:xfrm>
            <a:off x="814909" y="1680155"/>
            <a:ext cx="7514181" cy="4776636"/>
          </a:xfrm>
          <a:prstGeom prst="rect">
            <a:avLst/>
          </a:prstGeom>
        </p:spPr>
      </p:pic>
      <p:sp>
        <p:nvSpPr>
          <p:cNvPr id="3" name="TextBox 2">
            <a:extLst>
              <a:ext uri="{FF2B5EF4-FFF2-40B4-BE49-F238E27FC236}">
                <a16:creationId xmlns:a16="http://schemas.microsoft.com/office/drawing/2014/main" id="{F015F9EB-ECCD-4B2F-AEBB-523B1CF49BE6}"/>
              </a:ext>
            </a:extLst>
          </p:cNvPr>
          <p:cNvSpPr txBox="1"/>
          <p:nvPr/>
        </p:nvSpPr>
        <p:spPr>
          <a:xfrm>
            <a:off x="4791120" y="6529322"/>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 3.1, </a:t>
            </a:r>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681686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hello, world!</a:t>
            </a:r>
          </a:p>
        </p:txBody>
      </p:sp>
      <p:sp>
        <p:nvSpPr>
          <p:cNvPr id="3" name="內容版面配置區 2"/>
          <p:cNvSpPr>
            <a:spLocks noGrp="1"/>
          </p:cNvSpPr>
          <p:nvPr>
            <p:ph idx="1"/>
          </p:nvPr>
        </p:nvSpPr>
        <p:spPr>
          <a:xfrm>
            <a:off x="628650" y="1825626"/>
            <a:ext cx="7886700" cy="1422457"/>
          </a:xfrm>
        </p:spPr>
        <p:txBody>
          <a:bodyPr>
            <a:normAutofit fontScale="47500" lnSpcReduction="20000"/>
          </a:bodyPr>
          <a:lstStyle/>
          <a:p>
            <a:pPr marL="0" indent="0" algn="just">
              <a:lnSpc>
                <a:spcPct val="120000"/>
              </a:lnSpc>
              <a:buNone/>
            </a:pPr>
            <a:r>
              <a:rPr lang="en-US" altLang="zh-TW" dirty="0"/>
              <a:t>While small test programs have existed since the development of programmable computers, the tradition of using the phrase "Hello, world!" as a test message was influenced by an example program in the seminal book </a:t>
            </a:r>
            <a:r>
              <a:rPr lang="en-US" altLang="zh-TW" i="1" dirty="0">
                <a:hlinkClick r:id="rId2" tooltip="The C Programming Language (book)"/>
              </a:rPr>
              <a:t>The C Programming Language</a:t>
            </a:r>
            <a:r>
              <a:rPr lang="en-US" altLang="zh-TW" dirty="0"/>
              <a:t>.</a:t>
            </a:r>
            <a:r>
              <a:rPr lang="en-US" altLang="zh-TW" baseline="30000" dirty="0"/>
              <a:t> </a:t>
            </a:r>
            <a:r>
              <a:rPr lang="en-US" altLang="zh-TW" dirty="0"/>
              <a:t>The example program from that book prints "hello, world" (without capital letters or exclamation mark), and was inherited from a 1974 </a:t>
            </a:r>
            <a:r>
              <a:rPr lang="en-US" altLang="zh-TW" dirty="0">
                <a:hlinkClick r:id="rId3" tooltip="Bell Labs"/>
              </a:rPr>
              <a:t>Bell Laboratories</a:t>
            </a:r>
            <a:r>
              <a:rPr lang="en-US" altLang="zh-TW" dirty="0"/>
              <a:t> internal memorandum by </a:t>
            </a:r>
            <a:r>
              <a:rPr lang="en-US" altLang="zh-TW" dirty="0">
                <a:hlinkClick r:id="rId4" tooltip="Brian Kernighan"/>
              </a:rPr>
              <a:t>Brian Kernighan</a:t>
            </a:r>
            <a:r>
              <a:rPr lang="en-US" altLang="zh-TW" dirty="0"/>
              <a:t>, </a:t>
            </a:r>
            <a:r>
              <a:rPr lang="en-US" altLang="zh-TW" i="1" dirty="0"/>
              <a:t>Programming in C.A Tutorial.</a:t>
            </a:r>
            <a:endParaRPr lang="en-US" altLang="zh-TW" dirty="0"/>
          </a:p>
        </p:txBody>
      </p:sp>
      <p:pic>
        <p:nvPicPr>
          <p:cNvPr id="4" name="圖片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06969" y="3046060"/>
            <a:ext cx="2888105" cy="3276890"/>
          </a:xfrm>
          <a:prstGeom prst="rect">
            <a:avLst/>
          </a:prstGeom>
        </p:spPr>
      </p:pic>
      <p:sp>
        <p:nvSpPr>
          <p:cNvPr id="5" name="矩形 4"/>
          <p:cNvSpPr/>
          <p:nvPr/>
        </p:nvSpPr>
        <p:spPr>
          <a:xfrm>
            <a:off x="3844062" y="6538863"/>
            <a:ext cx="5257800" cy="276999"/>
          </a:xfrm>
          <a:prstGeom prst="rect">
            <a:avLst/>
          </a:prstGeom>
        </p:spPr>
        <p:txBody>
          <a:bodyPr wrap="square" anchor="t">
            <a:spAutoFit/>
          </a:bodyPr>
          <a:lstStyle/>
          <a:p>
            <a:pPr algn="r"/>
            <a:r>
              <a:rPr lang="en-US" altLang="zh-TW" sz="1200" dirty="0">
                <a:solidFill>
                  <a:schemeClr val="bg1"/>
                </a:solidFill>
                <a:ea typeface="新細明體"/>
              </a:rPr>
              <a:t>Credit by https://en.wikipedia.org/wiki/%22Hello,_World!%22_program</a:t>
            </a:r>
            <a:endParaRPr lang="en-US" sz="1200">
              <a:solidFill>
                <a:schemeClr val="bg1"/>
              </a:solidFill>
              <a:ea typeface="新細明體"/>
              <a:cs typeface="Calibri"/>
            </a:endParaRPr>
          </a:p>
        </p:txBody>
      </p:sp>
    </p:spTree>
    <p:extLst>
      <p:ext uri="{BB962C8B-B14F-4D97-AF65-F5344CB8AC3E}">
        <p14:creationId xmlns:p14="http://schemas.microsoft.com/office/powerpoint/2010/main" val="4656867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The C Programming Language</a:t>
            </a:r>
            <a:endParaRPr lang="en-US" dirty="0"/>
          </a:p>
        </p:txBody>
      </p:sp>
      <p:sp>
        <p:nvSpPr>
          <p:cNvPr id="3" name="內容版面配置區 2"/>
          <p:cNvSpPr>
            <a:spLocks noGrp="1"/>
          </p:cNvSpPr>
          <p:nvPr>
            <p:ph idx="1"/>
          </p:nvPr>
        </p:nvSpPr>
        <p:spPr>
          <a:xfrm>
            <a:off x="628650" y="1825625"/>
            <a:ext cx="7886700" cy="2139273"/>
          </a:xfrm>
        </p:spPr>
        <p:txBody>
          <a:bodyPr>
            <a:normAutofit fontScale="62500" lnSpcReduction="20000"/>
          </a:bodyPr>
          <a:lstStyle/>
          <a:p>
            <a:pPr>
              <a:lnSpc>
                <a:spcPct val="120000"/>
              </a:lnSpc>
            </a:pPr>
            <a:r>
              <a:rPr lang="en-US" altLang="zh-TW" dirty="0"/>
              <a:t>sometimes termed </a:t>
            </a:r>
            <a:r>
              <a:rPr lang="en-US" altLang="zh-TW" b="1" i="1" dirty="0"/>
              <a:t>K&amp;R</a:t>
            </a:r>
            <a:endParaRPr lang="en-US" altLang="zh-TW" dirty="0"/>
          </a:p>
          <a:p>
            <a:pPr>
              <a:lnSpc>
                <a:spcPct val="120000"/>
              </a:lnSpc>
            </a:pPr>
            <a:r>
              <a:rPr lang="en-US" altLang="zh-TW" dirty="0">
                <a:hlinkClick r:id="rId2" tooltip="Computer programming"/>
              </a:rPr>
              <a:t>computer programming</a:t>
            </a:r>
            <a:r>
              <a:rPr lang="en-US" altLang="zh-TW" dirty="0"/>
              <a:t> </a:t>
            </a:r>
            <a:r>
              <a:rPr lang="en-US" altLang="zh-TW" dirty="0">
                <a:hlinkClick r:id="rId3" tooltip="Book"/>
              </a:rPr>
              <a:t>book</a:t>
            </a:r>
            <a:r>
              <a:rPr lang="en-US" altLang="zh-TW" dirty="0"/>
              <a:t> written by </a:t>
            </a:r>
            <a:r>
              <a:rPr lang="en-US" altLang="zh-TW" dirty="0">
                <a:hlinkClick r:id="rId4" tooltip="Brian Kernighan"/>
              </a:rPr>
              <a:t>Brian Kernighan</a:t>
            </a:r>
            <a:r>
              <a:rPr lang="en-US" altLang="zh-TW" dirty="0"/>
              <a:t> and </a:t>
            </a:r>
            <a:r>
              <a:rPr lang="en-US" altLang="zh-TW" dirty="0">
                <a:hlinkClick r:id="rId5" tooltip="Dennis Ritchie"/>
              </a:rPr>
              <a:t>Dennis Ritchie</a:t>
            </a:r>
            <a:r>
              <a:rPr lang="en-US" altLang="zh-TW" dirty="0"/>
              <a:t>, the latter of whom originally designed and implemented the language.</a:t>
            </a:r>
          </a:p>
          <a:p>
            <a:pPr>
              <a:lnSpc>
                <a:spcPct val="120000"/>
              </a:lnSpc>
            </a:pPr>
            <a:r>
              <a:rPr lang="en-US" altLang="zh-TW" dirty="0"/>
              <a:t> The book was central to the development and popularization of the </a:t>
            </a:r>
            <a:r>
              <a:rPr lang="en-US" altLang="zh-TW" dirty="0">
                <a:hlinkClick r:id="rId6" tooltip="C (programming language)"/>
              </a:rPr>
              <a:t>C programming language</a:t>
            </a:r>
            <a:r>
              <a:rPr lang="en-US" altLang="zh-TW" dirty="0"/>
              <a:t> and is still widely read and used today. </a:t>
            </a:r>
            <a:endParaRPr lang="en-US" dirty="0"/>
          </a:p>
        </p:txBody>
      </p:sp>
      <p:pic>
        <p:nvPicPr>
          <p:cNvPr id="4" name="圖片 3"/>
          <p:cNvPicPr>
            <a:picLocks noChangeAspect="1"/>
          </p:cNvPicPr>
          <p:nvPr/>
        </p:nvPicPr>
        <p:blipFill>
          <a:blip r:embed="rId7"/>
          <a:stretch>
            <a:fillRect/>
          </a:stretch>
        </p:blipFill>
        <p:spPr>
          <a:xfrm>
            <a:off x="3255952" y="3844977"/>
            <a:ext cx="2348574" cy="2666824"/>
          </a:xfrm>
          <a:prstGeom prst="rect">
            <a:avLst/>
          </a:prstGeom>
        </p:spPr>
      </p:pic>
    </p:spTree>
    <p:extLst>
      <p:ext uri="{BB962C8B-B14F-4D97-AF65-F5344CB8AC3E}">
        <p14:creationId xmlns:p14="http://schemas.microsoft.com/office/powerpoint/2010/main" val="15725159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 examples</a:t>
            </a:r>
            <a:endParaRPr kumimoji="1" lang="zh-TW" altLang="en-US" dirty="0"/>
          </a:p>
        </p:txBody>
      </p:sp>
      <p:sp>
        <p:nvSpPr>
          <p:cNvPr id="3" name="內容版面配置區 2"/>
          <p:cNvSpPr>
            <a:spLocks noGrp="1"/>
          </p:cNvSpPr>
          <p:nvPr>
            <p:ph idx="1"/>
          </p:nvPr>
        </p:nvSpPr>
        <p:spPr/>
        <p:txBody>
          <a:bodyPr>
            <a:noAutofit/>
          </a:bodyPr>
          <a:lstStyle/>
          <a:p>
            <a:pPr marL="0" indent="0">
              <a:lnSpc>
                <a:spcPct val="100000"/>
              </a:lnSpc>
              <a:buNone/>
            </a:pPr>
            <a:r>
              <a:rPr lang="en-US" altLang="zh-TW" sz="1600" dirty="0" err="1">
                <a:latin typeface="Courier" charset="0"/>
                <a:ea typeface="Courier" charset="0"/>
                <a:cs typeface="Courier" charset="0"/>
              </a:rPr>
              <a:t>system.file</a:t>
            </a:r>
            <a:r>
              <a:rPr lang="en-US" altLang="zh-TW" sz="1600" dirty="0">
                <a:latin typeface="Courier" charset="0"/>
                <a:ea typeface="Courier" charset="0"/>
                <a:cs typeface="Courier" charset="0"/>
              </a:rPr>
              <a:t>("examples", package="shiny")</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("01_hello") # a histogram</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("02_text") # tables and data frames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("03_reactivity") # a reactive expression</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("04_mpg") # global variables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("05_sliders") # slider bars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("06_tabsets") # tabbed panels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("07_widgets") # help text and submit buttons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("08_html") # Shiny app built from HTML</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("09_upload") # file upload wizard</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("10_download") # file download wizard</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("11_timer") # an automated timer</a:t>
            </a:r>
            <a:endParaRPr kumimoji="1" lang="zh-TW" altLang="en-US" sz="1600" dirty="0">
              <a:latin typeface="Courier" charset="0"/>
              <a:ea typeface="Courier" charset="0"/>
              <a:cs typeface="Courier" charset="0"/>
            </a:endParaRPr>
          </a:p>
        </p:txBody>
      </p:sp>
      <p:sp>
        <p:nvSpPr>
          <p:cNvPr id="4" name="文字方塊 3"/>
          <p:cNvSpPr txBox="1"/>
          <p:nvPr/>
        </p:nvSpPr>
        <p:spPr>
          <a:xfrm>
            <a:off x="5625854" y="6538863"/>
            <a:ext cx="3373680"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http://shiny.rstudio.com/tutorial/lesson1/</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6185331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 Gallery</a:t>
            </a:r>
            <a:endParaRPr kumimoji="1" lang="zh-TW" altLang="en-US" dirty="0"/>
          </a:p>
        </p:txBody>
      </p:sp>
      <p:sp>
        <p:nvSpPr>
          <p:cNvPr id="5" name="內容版面配置區 4"/>
          <p:cNvSpPr>
            <a:spLocks noGrp="1"/>
          </p:cNvSpPr>
          <p:nvPr>
            <p:ph idx="1"/>
          </p:nvPr>
        </p:nvSpPr>
        <p:spPr/>
        <p:txBody>
          <a:bodyPr anchor="t">
            <a:normAutofit/>
          </a:bodyPr>
          <a:lstStyle/>
          <a:p>
            <a:r>
              <a:rPr kumimoji="1" lang="en-US" altLang="zh-TW" dirty="0">
                <a:hlinkClick r:id="rId2"/>
              </a:rPr>
              <a:t>http://shiny.rstudio.com/gallery</a:t>
            </a:r>
            <a:endParaRPr kumimoji="1" lang="en-US" altLang="zh-TW" dirty="0"/>
          </a:p>
        </p:txBody>
      </p:sp>
      <p:pic>
        <p:nvPicPr>
          <p:cNvPr id="3" name="圖片 2"/>
          <p:cNvPicPr>
            <a:picLocks noChangeAspect="1"/>
          </p:cNvPicPr>
          <p:nvPr/>
        </p:nvPicPr>
        <p:blipFill>
          <a:blip r:embed="rId3"/>
          <a:stretch>
            <a:fillRect/>
          </a:stretch>
        </p:blipFill>
        <p:spPr>
          <a:xfrm>
            <a:off x="623552" y="2550160"/>
            <a:ext cx="7509095" cy="3913119"/>
          </a:xfrm>
          <a:prstGeom prst="rect">
            <a:avLst/>
          </a:prstGeom>
        </p:spPr>
      </p:pic>
    </p:spTree>
    <p:extLst>
      <p:ext uri="{BB962C8B-B14F-4D97-AF65-F5344CB8AC3E}">
        <p14:creationId xmlns:p14="http://schemas.microsoft.com/office/powerpoint/2010/main" val="17519661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 Widgets Gallery</a:t>
            </a:r>
            <a:endParaRPr kumimoji="1" lang="zh-TW" altLang="en-US" dirty="0"/>
          </a:p>
        </p:txBody>
      </p:sp>
      <p:sp>
        <p:nvSpPr>
          <p:cNvPr id="5" name="內容版面配置區 4"/>
          <p:cNvSpPr>
            <a:spLocks noGrp="1"/>
          </p:cNvSpPr>
          <p:nvPr>
            <p:ph idx="1"/>
          </p:nvPr>
        </p:nvSpPr>
        <p:spPr>
          <a:xfrm>
            <a:off x="628650" y="1825625"/>
            <a:ext cx="7886700" cy="655247"/>
          </a:xfrm>
        </p:spPr>
        <p:txBody>
          <a:bodyPr anchor="t">
            <a:normAutofit fontScale="77500" lnSpcReduction="20000"/>
          </a:bodyPr>
          <a:lstStyle/>
          <a:p>
            <a:pPr>
              <a:lnSpc>
                <a:spcPct val="120000"/>
              </a:lnSpc>
            </a:pPr>
            <a:r>
              <a:rPr kumimoji="1" lang="en-US" altLang="zh-TW" dirty="0">
                <a:hlinkClick r:id="rId2"/>
              </a:rPr>
              <a:t>http://shiny.rstudio.com/gallery/widget-gallery.html</a:t>
            </a:r>
            <a:endParaRPr kumimoji="1" lang="en-US" altLang="zh-TW" dirty="0"/>
          </a:p>
        </p:txBody>
      </p:sp>
      <p:pic>
        <p:nvPicPr>
          <p:cNvPr id="4" name="圖片 3"/>
          <p:cNvPicPr>
            <a:picLocks noChangeAspect="1"/>
          </p:cNvPicPr>
          <p:nvPr/>
        </p:nvPicPr>
        <p:blipFill>
          <a:blip r:embed="rId3"/>
          <a:stretch>
            <a:fillRect/>
          </a:stretch>
        </p:blipFill>
        <p:spPr>
          <a:xfrm>
            <a:off x="1721322" y="2420504"/>
            <a:ext cx="5701355" cy="4050266"/>
          </a:xfrm>
          <a:prstGeom prst="rect">
            <a:avLst/>
          </a:prstGeom>
        </p:spPr>
      </p:pic>
    </p:spTree>
    <p:extLst>
      <p:ext uri="{BB962C8B-B14F-4D97-AF65-F5344CB8AC3E}">
        <p14:creationId xmlns:p14="http://schemas.microsoft.com/office/powerpoint/2010/main" val="765927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Share your apps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Share your Shiny app as one file with two function</a:t>
            </a:r>
          </a:p>
          <a:p>
            <a:pPr lvl="1">
              <a:lnSpc>
                <a:spcPct val="100000"/>
              </a:lnSpc>
            </a:pPr>
            <a:r>
              <a:rPr lang="en-US" altLang="zh-TW" sz="2000" dirty="0"/>
              <a:t>server</a:t>
            </a:r>
          </a:p>
          <a:p>
            <a:pPr lvl="1">
              <a:lnSpc>
                <a:spcPct val="100000"/>
              </a:lnSpc>
            </a:pPr>
            <a:r>
              <a:rPr lang="en-US" altLang="zh-TW" sz="2000" dirty="0" err="1"/>
              <a:t>ui</a:t>
            </a:r>
            <a:endParaRPr lang="en-US" altLang="zh-TW" sz="2000" dirty="0"/>
          </a:p>
          <a:p>
            <a:pPr>
              <a:lnSpc>
                <a:spcPct val="100000"/>
              </a:lnSpc>
            </a:pPr>
            <a:r>
              <a:rPr lang="en-US" altLang="zh-TW" sz="2400" dirty="0"/>
              <a:t>Share your Shiny app as a web page.</a:t>
            </a:r>
          </a:p>
          <a:p>
            <a:pPr>
              <a:lnSpc>
                <a:spcPct val="100000"/>
              </a:lnSpc>
            </a:pPr>
            <a:endParaRPr kumimoji="1" lang="zh-TW" altLang="en-US" sz="3600" dirty="0"/>
          </a:p>
        </p:txBody>
      </p:sp>
      <p:sp>
        <p:nvSpPr>
          <p:cNvPr id="4" name="文字方塊 3"/>
          <p:cNvSpPr txBox="1"/>
          <p:nvPr/>
        </p:nvSpPr>
        <p:spPr>
          <a:xfrm>
            <a:off x="6092056" y="6549397"/>
            <a:ext cx="2862322"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http://shiny.rstudio.com/tutorial/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810381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Share your Shiny app as two files</a:t>
            </a:r>
            <a:endParaRPr kumimoji="1" lang="zh-TW" altLang="en-US" dirty="0"/>
          </a:p>
        </p:txBody>
      </p:sp>
      <p:sp>
        <p:nvSpPr>
          <p:cNvPr id="3" name="內容版面配置區 2"/>
          <p:cNvSpPr>
            <a:spLocks noGrp="1"/>
          </p:cNvSpPr>
          <p:nvPr>
            <p:ph idx="1"/>
          </p:nvPr>
        </p:nvSpPr>
        <p:spPr/>
        <p:txBody>
          <a:bodyPr>
            <a:normAutofit fontScale="92500" lnSpcReduction="10000"/>
          </a:bodyPr>
          <a:lstStyle/>
          <a:p>
            <a:pPr>
              <a:lnSpc>
                <a:spcPct val="110000"/>
              </a:lnSpc>
            </a:pPr>
            <a:r>
              <a:rPr lang="en-US" altLang="zh-TW" dirty="0" err="1">
                <a:latin typeface="Courier" charset="0"/>
                <a:ea typeface="Courier" charset="0"/>
                <a:cs typeface="Courier" charset="0"/>
              </a:rPr>
              <a:t>runUrl</a:t>
            </a:r>
            <a:endParaRPr lang="en-US" altLang="zh-TW" dirty="0">
              <a:latin typeface="Courier" charset="0"/>
              <a:ea typeface="Courier" charset="0"/>
              <a:cs typeface="Courier" charset="0"/>
            </a:endParaRPr>
          </a:p>
          <a:p>
            <a:pPr marL="342900" lvl="1" indent="0">
              <a:lnSpc>
                <a:spcPct val="110000"/>
              </a:lnSpc>
              <a:buNone/>
            </a:pPr>
            <a:r>
              <a:rPr lang="en-US" altLang="zh-TW" dirty="0" err="1">
                <a:latin typeface="Courier" charset="0"/>
                <a:ea typeface="Courier" charset="0"/>
                <a:cs typeface="Courier" charset="0"/>
              </a:rPr>
              <a:t>runUrl</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url</a:t>
            </a:r>
            <a:r>
              <a:rPr lang="en-US" altLang="zh-TW" dirty="0">
                <a:latin typeface="Courier" charset="0"/>
                <a:ea typeface="Courier" charset="0"/>
                <a:cs typeface="Courier" charset="0"/>
              </a:rPr>
              <a:t>’)</a:t>
            </a:r>
          </a:p>
          <a:p>
            <a:pPr marL="342900" lvl="1" indent="0">
              <a:lnSpc>
                <a:spcPct val="110000"/>
              </a:lnSpc>
              <a:buNone/>
            </a:pPr>
            <a:r>
              <a:rPr lang="en-US" altLang="zh-TW" dirty="0" err="1">
                <a:latin typeface="Courier" charset="0"/>
                <a:ea typeface="Courier" charset="0"/>
                <a:cs typeface="Courier" charset="0"/>
              </a:rPr>
              <a:t>runUrl</a:t>
            </a:r>
            <a:r>
              <a:rPr lang="en-US" altLang="zh-TW" dirty="0">
                <a:latin typeface="Courier" charset="0"/>
                <a:ea typeface="Courier" charset="0"/>
                <a:cs typeface="Courier" charset="0"/>
              </a:rPr>
              <a:t>('https://</a:t>
            </a:r>
            <a:r>
              <a:rPr lang="en-US" altLang="zh-TW" dirty="0" err="1">
                <a:latin typeface="Courier" charset="0"/>
                <a:ea typeface="Courier" charset="0"/>
                <a:cs typeface="Courier" charset="0"/>
              </a:rPr>
              <a:t>github.com</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rstudio</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shiny_example</a:t>
            </a:r>
            <a:r>
              <a:rPr lang="en-US" altLang="zh-TW" dirty="0">
                <a:latin typeface="Courier" charset="0"/>
                <a:ea typeface="Courier" charset="0"/>
                <a:cs typeface="Courier" charset="0"/>
              </a:rPr>
              <a:t>/archive/</a:t>
            </a:r>
            <a:r>
              <a:rPr lang="en-US" altLang="zh-TW" dirty="0" err="1">
                <a:latin typeface="Courier" charset="0"/>
                <a:ea typeface="Courier" charset="0"/>
                <a:cs typeface="Courier" charset="0"/>
              </a:rPr>
              <a:t>master.tar.gz</a:t>
            </a:r>
            <a:r>
              <a:rPr lang="en-US" altLang="zh-TW" dirty="0">
                <a:latin typeface="Courier" charset="0"/>
                <a:ea typeface="Courier" charset="0"/>
                <a:cs typeface="Courier" charset="0"/>
              </a:rPr>
              <a:t>')</a:t>
            </a:r>
          </a:p>
          <a:p>
            <a:pPr>
              <a:lnSpc>
                <a:spcPct val="110000"/>
              </a:lnSpc>
            </a:pPr>
            <a:r>
              <a:rPr lang="en-US" altLang="zh-TW" dirty="0" err="1">
                <a:latin typeface="Courier" charset="0"/>
                <a:ea typeface="Courier" charset="0"/>
                <a:cs typeface="Courier" charset="0"/>
              </a:rPr>
              <a:t>runGitHub</a:t>
            </a:r>
            <a:endParaRPr lang="en-US" altLang="zh-TW" dirty="0">
              <a:latin typeface="Courier" charset="0"/>
              <a:ea typeface="Courier" charset="0"/>
              <a:cs typeface="Courier" charset="0"/>
            </a:endParaRPr>
          </a:p>
          <a:p>
            <a:pPr marL="342900" lvl="1" indent="0">
              <a:lnSpc>
                <a:spcPct val="110000"/>
              </a:lnSpc>
              <a:buNone/>
            </a:pPr>
            <a:r>
              <a:rPr lang="en-US" altLang="zh-TW" dirty="0" err="1">
                <a:latin typeface="Courier" charset="0"/>
                <a:ea typeface="Courier" charset="0"/>
                <a:cs typeface="Courier" charset="0"/>
              </a:rPr>
              <a:t>runGitHub</a:t>
            </a:r>
            <a:r>
              <a:rPr lang="en-US" altLang="zh-TW" dirty="0">
                <a:latin typeface="Courier" charset="0"/>
                <a:ea typeface="Courier" charset="0"/>
                <a:cs typeface="Courier" charset="0"/>
              </a:rPr>
              <a:t>( "&lt;your repository name&gt;", "&lt;your user name&gt;")</a:t>
            </a:r>
          </a:p>
          <a:p>
            <a:pPr marL="342900" lvl="1" indent="0">
              <a:lnSpc>
                <a:spcPct val="110000"/>
              </a:lnSpc>
              <a:buNone/>
            </a:pPr>
            <a:r>
              <a:rPr lang="en-US" altLang="zh-TW" dirty="0" err="1">
                <a:latin typeface="Courier" charset="0"/>
                <a:ea typeface="Courier" charset="0"/>
                <a:cs typeface="Courier" charset="0"/>
              </a:rPr>
              <a:t>runGitHub</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shiny_example</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rstudio</a:t>
            </a:r>
            <a:r>
              <a:rPr lang="en-US" altLang="zh-TW" dirty="0">
                <a:latin typeface="Courier" charset="0"/>
                <a:ea typeface="Courier" charset="0"/>
                <a:cs typeface="Courier" charset="0"/>
              </a:rPr>
              <a:t>") </a:t>
            </a:r>
          </a:p>
          <a:p>
            <a:pPr>
              <a:lnSpc>
                <a:spcPct val="110000"/>
              </a:lnSpc>
            </a:pPr>
            <a:r>
              <a:rPr lang="en-US" altLang="zh-TW" dirty="0" err="1">
                <a:latin typeface="Courier" charset="0"/>
                <a:ea typeface="Courier" charset="0"/>
                <a:cs typeface="Courier" charset="0"/>
              </a:rPr>
              <a:t>runGist</a:t>
            </a:r>
            <a:endParaRPr lang="en-US" altLang="zh-TW" dirty="0">
              <a:latin typeface="Courier" charset="0"/>
              <a:ea typeface="Courier" charset="0"/>
              <a:cs typeface="Courier" charset="0"/>
            </a:endParaRPr>
          </a:p>
          <a:p>
            <a:pPr marL="342900" lvl="1" indent="0">
              <a:lnSpc>
                <a:spcPct val="110000"/>
              </a:lnSpc>
              <a:buNone/>
            </a:pPr>
            <a:r>
              <a:rPr lang="nl-NL" altLang="zh-TW" dirty="0" err="1">
                <a:latin typeface="Courier" charset="0"/>
                <a:ea typeface="Courier" charset="0"/>
                <a:cs typeface="Courier" charset="0"/>
              </a:rPr>
              <a:t>runGist</a:t>
            </a:r>
            <a:r>
              <a:rPr lang="nl-NL" altLang="zh-TW" dirty="0">
                <a:latin typeface="Courier" charset="0"/>
                <a:ea typeface="Courier" charset="0"/>
                <a:cs typeface="Courier" charset="0"/>
              </a:rPr>
              <a:t>("3239667")</a:t>
            </a:r>
            <a:endParaRPr kumimoji="1" lang="zh-TW" altLang="en-US" dirty="0">
              <a:latin typeface="Courier" charset="0"/>
              <a:ea typeface="Courier" charset="0"/>
              <a:cs typeface="Courier" charset="0"/>
            </a:endParaRPr>
          </a:p>
        </p:txBody>
      </p:sp>
      <p:sp>
        <p:nvSpPr>
          <p:cNvPr id="5" name="文字方塊 4"/>
          <p:cNvSpPr txBox="1"/>
          <p:nvPr/>
        </p:nvSpPr>
        <p:spPr>
          <a:xfrm>
            <a:off x="6123660" y="6549397"/>
            <a:ext cx="2862322"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http://shiny.rstudio.com/tutorial/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0104198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Share as a web page</a:t>
            </a:r>
            <a:endParaRPr kumimoji="1" lang="zh-TW" altLang="en-US" dirty="0"/>
          </a:p>
        </p:txBody>
      </p:sp>
      <p:sp>
        <p:nvSpPr>
          <p:cNvPr id="3" name="內容版面配置區 2"/>
          <p:cNvSpPr>
            <a:spLocks noGrp="1"/>
          </p:cNvSpPr>
          <p:nvPr>
            <p:ph idx="1"/>
          </p:nvPr>
        </p:nvSpPr>
        <p:spPr/>
        <p:txBody>
          <a:bodyPr anchor="t"/>
          <a:lstStyle/>
          <a:p>
            <a:r>
              <a:rPr lang="en-US" altLang="zh-TW" dirty="0" err="1"/>
              <a:t>Shinyapps.io</a:t>
            </a:r>
            <a:endParaRPr lang="en-US" altLang="zh-TW" dirty="0"/>
          </a:p>
        </p:txBody>
      </p:sp>
      <p:pic>
        <p:nvPicPr>
          <p:cNvPr id="5" name="圖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355" y="2413261"/>
            <a:ext cx="7553289" cy="3898639"/>
          </a:xfrm>
          <a:prstGeom prst="rect">
            <a:avLst/>
          </a:prstGeom>
        </p:spPr>
      </p:pic>
    </p:spTree>
    <p:extLst>
      <p:ext uri="{BB962C8B-B14F-4D97-AF65-F5344CB8AC3E}">
        <p14:creationId xmlns:p14="http://schemas.microsoft.com/office/powerpoint/2010/main" val="1391613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Share as a web page</a:t>
            </a:r>
            <a:endParaRPr kumimoji="1"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590318"/>
            <a:ext cx="9144000" cy="2930432"/>
          </a:xfrm>
          <a:prstGeom prst="rect">
            <a:avLst/>
          </a:prstGeom>
        </p:spPr>
      </p:pic>
    </p:spTree>
    <p:extLst>
      <p:ext uri="{BB962C8B-B14F-4D97-AF65-F5344CB8AC3E}">
        <p14:creationId xmlns:p14="http://schemas.microsoft.com/office/powerpoint/2010/main" val="1033506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Registration</a:t>
            </a:r>
            <a:endParaRPr kumimoji="1" lang="zh-TW" altLang="en-US" dirty="0"/>
          </a:p>
        </p:txBody>
      </p:sp>
      <p:pic>
        <p:nvPicPr>
          <p:cNvPr id="3" name="圖片 2"/>
          <p:cNvPicPr>
            <a:picLocks noChangeAspect="1"/>
          </p:cNvPicPr>
          <p:nvPr/>
        </p:nvPicPr>
        <p:blipFill>
          <a:blip r:embed="rId2"/>
          <a:stretch>
            <a:fillRect/>
          </a:stretch>
        </p:blipFill>
        <p:spPr>
          <a:xfrm>
            <a:off x="78299" y="1433689"/>
            <a:ext cx="2123835" cy="4419600"/>
          </a:xfrm>
          <a:prstGeom prst="rect">
            <a:avLst/>
          </a:prstGeom>
        </p:spPr>
      </p:pic>
      <p:pic>
        <p:nvPicPr>
          <p:cNvPr id="4" name="圖片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31154" y="4379419"/>
            <a:ext cx="6697275" cy="1473870"/>
          </a:xfrm>
          <a:prstGeom prst="rect">
            <a:avLst/>
          </a:prstGeom>
        </p:spPr>
      </p:pic>
      <p:pic>
        <p:nvPicPr>
          <p:cNvPr id="6" name="圖片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331154" y="1433689"/>
            <a:ext cx="2784684" cy="2788356"/>
          </a:xfrm>
          <a:prstGeom prst="rect">
            <a:avLst/>
          </a:prstGeom>
        </p:spPr>
      </p:pic>
    </p:spTree>
    <p:extLst>
      <p:ext uri="{BB962C8B-B14F-4D97-AF65-F5344CB8AC3E}">
        <p14:creationId xmlns:p14="http://schemas.microsoft.com/office/powerpoint/2010/main" val="1016732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DENSITY PLOTS</a:t>
            </a:r>
            <a:endParaRPr kumimoji="1" lang="zh-TW" altLang="en-US" dirty="0"/>
          </a:p>
        </p:txBody>
      </p:sp>
      <p:sp>
        <p:nvSpPr>
          <p:cNvPr id="11" name="內容版面配置區 10"/>
          <p:cNvSpPr>
            <a:spLocks noGrp="1"/>
          </p:cNvSpPr>
          <p:nvPr>
            <p:ph idx="1"/>
          </p:nvPr>
        </p:nvSpPr>
        <p:spPr>
          <a:xfrm>
            <a:off x="628650" y="1825626"/>
            <a:ext cx="7886700" cy="1288460"/>
          </a:xfrm>
        </p:spPr>
        <p:txBody>
          <a:bodyPr anchor="t">
            <a:normAutofit fontScale="85000" lnSpcReduction="20000"/>
          </a:bodyPr>
          <a:lstStyle/>
          <a:p>
            <a:pPr>
              <a:lnSpc>
                <a:spcPct val="100000"/>
              </a:lnSpc>
            </a:pPr>
            <a:r>
              <a:rPr lang="en-US" altLang="zh-TW" sz="2000" dirty="0"/>
              <a:t> When the data range </a:t>
            </a:r>
          </a:p>
          <a:p>
            <a:pPr lvl="1">
              <a:lnSpc>
                <a:spcPct val="100000"/>
              </a:lnSpc>
            </a:pPr>
            <a:r>
              <a:rPr lang="en-US" altLang="zh-TW" sz="1800" dirty="0"/>
              <a:t>very wide</a:t>
            </a:r>
          </a:p>
          <a:p>
            <a:pPr lvl="1">
              <a:lnSpc>
                <a:spcPct val="100000"/>
              </a:lnSpc>
            </a:pPr>
            <a:r>
              <a:rPr lang="en-US" altLang="zh-TW" sz="1800" dirty="0"/>
              <a:t>the mass of the distribution is heavily concentrated to one side (difficult to see the details of its shape) </a:t>
            </a:r>
          </a:p>
          <a:p>
            <a:pPr lvl="1">
              <a:lnSpc>
                <a:spcPct val="100000"/>
              </a:lnSpc>
            </a:pPr>
            <a:r>
              <a:rPr lang="en-US" altLang="zh-TW" sz="1800" dirty="0"/>
              <a:t>non-negative</a:t>
            </a:r>
          </a:p>
        </p:txBody>
      </p:sp>
      <p:pic>
        <p:nvPicPr>
          <p:cNvPr id="6" name="圖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3417" y="3029936"/>
            <a:ext cx="4102687" cy="2880000"/>
          </a:xfrm>
          <a:prstGeom prst="rect">
            <a:avLst/>
          </a:prstGeom>
        </p:spPr>
      </p:pic>
      <p:sp>
        <p:nvSpPr>
          <p:cNvPr id="10" name="矩形 9"/>
          <p:cNvSpPr/>
          <p:nvPr/>
        </p:nvSpPr>
        <p:spPr>
          <a:xfrm>
            <a:off x="170744" y="5804332"/>
            <a:ext cx="4758038" cy="646331"/>
          </a:xfrm>
          <a:prstGeom prst="rect">
            <a:avLst/>
          </a:prstGeom>
        </p:spPr>
        <p:txBody>
          <a:bodyPr wrap="square">
            <a:spAutoFit/>
          </a:bodyPr>
          <a:lstStyle/>
          <a:p>
            <a:r>
              <a:rPr lang="en-US" altLang="zh-TW" sz="1200" dirty="0">
                <a:latin typeface=""/>
              </a:rPr>
              <a:t>library(scales)</a:t>
            </a:r>
          </a:p>
          <a:p>
            <a:r>
              <a:rPr lang="en-US" altLang="zh-TW" sz="1200" dirty="0" err="1">
                <a:latin typeface=""/>
              </a:rPr>
              <a:t>ggplot</a:t>
            </a:r>
            <a:r>
              <a:rPr lang="en-US" altLang="zh-TW" sz="1200" dirty="0">
                <a:latin typeface=""/>
              </a:rPr>
              <a:t>(</a:t>
            </a:r>
            <a:r>
              <a:rPr lang="en-US" altLang="zh-TW" sz="1200" dirty="0" err="1">
                <a:latin typeface=""/>
              </a:rPr>
              <a:t>custdata</a:t>
            </a:r>
            <a:r>
              <a:rPr lang="en-US" altLang="zh-TW" sz="1200" dirty="0">
                <a:latin typeface=""/>
              </a:rPr>
              <a:t>) + </a:t>
            </a:r>
            <a:r>
              <a:rPr lang="en-US" altLang="zh-TW" sz="1200" dirty="0" err="1">
                <a:latin typeface=""/>
              </a:rPr>
              <a:t>geom_density</a:t>
            </a:r>
            <a:r>
              <a:rPr lang="en-US" altLang="zh-TW" sz="1200" dirty="0">
                <a:latin typeface=""/>
              </a:rPr>
              <a:t>(</a:t>
            </a:r>
            <a:r>
              <a:rPr lang="en-US" altLang="zh-TW" sz="1200" dirty="0" err="1">
                <a:latin typeface=""/>
              </a:rPr>
              <a:t>aes</a:t>
            </a:r>
            <a:r>
              <a:rPr lang="en-US" altLang="zh-TW" sz="1200" dirty="0">
                <a:latin typeface=""/>
              </a:rPr>
              <a:t>(x=income)) +</a:t>
            </a:r>
          </a:p>
          <a:p>
            <a:r>
              <a:rPr lang="en-US" altLang="zh-TW" sz="1200" dirty="0" err="1">
                <a:latin typeface=""/>
              </a:rPr>
              <a:t>scale_x_continuous</a:t>
            </a:r>
            <a:r>
              <a:rPr lang="en-US" altLang="zh-TW" sz="1200" dirty="0">
                <a:latin typeface=""/>
              </a:rPr>
              <a:t>(labels=dollar)</a:t>
            </a:r>
            <a:endParaRPr lang="zh-TW" altLang="en-US" sz="1200" dirty="0"/>
          </a:p>
        </p:txBody>
      </p:sp>
      <p:pic>
        <p:nvPicPr>
          <p:cNvPr id="7" name="圖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2370" y="3029936"/>
            <a:ext cx="4440616" cy="2880000"/>
          </a:xfrm>
          <a:prstGeom prst="rect">
            <a:avLst/>
          </a:prstGeom>
        </p:spPr>
      </p:pic>
      <p:sp>
        <p:nvSpPr>
          <p:cNvPr id="8" name="矩形 7"/>
          <p:cNvSpPr/>
          <p:nvPr/>
        </p:nvSpPr>
        <p:spPr>
          <a:xfrm>
            <a:off x="4512369" y="5832552"/>
            <a:ext cx="4440617" cy="646331"/>
          </a:xfrm>
          <a:prstGeom prst="rect">
            <a:avLst/>
          </a:prstGeom>
        </p:spPr>
        <p:txBody>
          <a:bodyPr wrap="square">
            <a:spAutoFit/>
          </a:bodyPr>
          <a:lstStyle/>
          <a:p>
            <a:r>
              <a:rPr lang="zh-TW" altLang="en-US" sz="1200" dirty="0"/>
              <a:t>ggplot(custdata) + geom_density(aes(x=income)) +</a:t>
            </a:r>
          </a:p>
          <a:p>
            <a:r>
              <a:rPr lang="zh-TW" altLang="en-US" sz="1200" dirty="0"/>
              <a:t>   scale_x_log10(breaks=c(100,1000,10000,100000), labels=dollar) + </a:t>
            </a:r>
            <a:r>
              <a:rPr lang="en-US" altLang="zh-TW" sz="1200" dirty="0"/>
              <a:t> </a:t>
            </a:r>
            <a:r>
              <a:rPr lang="zh-TW" altLang="en-US" sz="1200" dirty="0"/>
              <a:t>annotation_logticks(sides="bt")</a:t>
            </a:r>
          </a:p>
        </p:txBody>
      </p:sp>
      <p:sp>
        <p:nvSpPr>
          <p:cNvPr id="3" name="TextBox 2">
            <a:extLst>
              <a:ext uri="{FF2B5EF4-FFF2-40B4-BE49-F238E27FC236}">
                <a16:creationId xmlns:a16="http://schemas.microsoft.com/office/drawing/2014/main" id="{13DB3618-59A2-4244-8241-457408C3628A}"/>
              </a:ext>
            </a:extLst>
          </p:cNvPr>
          <p:cNvSpPr txBox="1"/>
          <p:nvPr/>
        </p:nvSpPr>
        <p:spPr>
          <a:xfrm>
            <a:off x="4443479" y="6529321"/>
            <a:ext cx="48817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Figure3.4 &amp; 3.5</a:t>
            </a:r>
            <a:r>
              <a:rPr lang="en-US" altLang="zh-TW" sz="1200" i="1" dirty="0">
                <a:solidFill>
                  <a:srgbClr val="FFFFFF"/>
                </a:solidFill>
                <a:ea typeface="新細明體"/>
              </a:rPr>
              <a:t>, 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07422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Share by </a:t>
            </a:r>
            <a:r>
              <a:rPr lang="en-US" altLang="zh-TW" dirty="0" err="1"/>
              <a:t>Shinyapps.io</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en-US" altLang="zh-TW" sz="2300" b="1" cap="all" dirty="0"/>
              <a:t>STEP 1 –</a:t>
            </a:r>
            <a:r>
              <a:rPr lang="en-US" altLang="zh-TW" sz="2300" cap="all" dirty="0"/>
              <a:t> INSTALL RSCONNECT</a:t>
            </a:r>
          </a:p>
          <a:p>
            <a:pPr marL="342900" lvl="1" indent="0">
              <a:lnSpc>
                <a:spcPct val="100000"/>
              </a:lnSpc>
              <a:buNone/>
            </a:pPr>
            <a:r>
              <a:rPr lang="en-US" altLang="zh-TW" dirty="0" err="1">
                <a:latin typeface="Courier" charset="0"/>
                <a:ea typeface="Courier" charset="0"/>
                <a:cs typeface="Courier" charset="0"/>
              </a:rPr>
              <a:t>install.packages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rsconnect</a:t>
            </a:r>
            <a:r>
              <a:rPr lang="en-US" altLang="zh-TW" dirty="0">
                <a:latin typeface="Courier" charset="0"/>
                <a:ea typeface="Courier" charset="0"/>
                <a:cs typeface="Courier" charset="0"/>
              </a:rPr>
              <a:t>')</a:t>
            </a:r>
            <a:endParaRPr lang="en-US" altLang="zh-TW" cap="all" dirty="0">
              <a:latin typeface="Courier" charset="0"/>
              <a:ea typeface="Courier" charset="0"/>
              <a:cs typeface="Courier" charset="0"/>
            </a:endParaRPr>
          </a:p>
          <a:p>
            <a:pPr>
              <a:lnSpc>
                <a:spcPct val="100000"/>
              </a:lnSpc>
            </a:pPr>
            <a:r>
              <a:rPr lang="en-US" altLang="zh-TW" sz="2300" b="1" cap="all" dirty="0"/>
              <a:t>STEP 2 –</a:t>
            </a:r>
            <a:r>
              <a:rPr lang="en-US" altLang="zh-TW" sz="2300" cap="all" dirty="0"/>
              <a:t> AUTHORIZE ACCOUNT</a:t>
            </a:r>
          </a:p>
          <a:p>
            <a:pPr marL="342900" lvl="1" indent="0">
              <a:lnSpc>
                <a:spcPct val="100000"/>
              </a:lnSpc>
              <a:buNone/>
            </a:pPr>
            <a:r>
              <a:rPr lang="en-US" altLang="zh-TW" dirty="0" err="1">
                <a:latin typeface="Courier" charset="0"/>
                <a:ea typeface="Courier" charset="0"/>
                <a:cs typeface="Courier" charset="0"/>
              </a:rPr>
              <a:t>rsconnect</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setAccountInfo</a:t>
            </a:r>
            <a:r>
              <a:rPr lang="en-US" altLang="zh-TW" dirty="0">
                <a:latin typeface="Courier" charset="0"/>
                <a:ea typeface="Courier" charset="0"/>
                <a:cs typeface="Courier" charset="0"/>
              </a:rPr>
              <a:t>(name=‘jmchang', token=’***', secret=’***')</a:t>
            </a:r>
            <a:endParaRPr lang="en-US" altLang="zh-TW" cap="all" dirty="0">
              <a:latin typeface="Courier" charset="0"/>
              <a:ea typeface="Courier" charset="0"/>
              <a:cs typeface="Courier" charset="0"/>
            </a:endParaRPr>
          </a:p>
          <a:p>
            <a:pPr>
              <a:lnSpc>
                <a:spcPct val="100000"/>
              </a:lnSpc>
            </a:pPr>
            <a:r>
              <a:rPr lang="en-US" altLang="zh-TW" sz="2300" b="1" cap="all" dirty="0"/>
              <a:t>STEP 3 –</a:t>
            </a:r>
            <a:r>
              <a:rPr lang="en-US" altLang="zh-TW" sz="2300" cap="all" dirty="0"/>
              <a:t> DEPLOY</a:t>
            </a:r>
          </a:p>
          <a:p>
            <a:pPr marL="342900" lvl="1" indent="0">
              <a:lnSpc>
                <a:spcPct val="100000"/>
              </a:lnSpc>
              <a:buNone/>
            </a:pPr>
            <a:r>
              <a:rPr lang="en-US" altLang="zh-TW" dirty="0">
                <a:latin typeface="Courier" charset="0"/>
                <a:ea typeface="Courier" charset="0"/>
                <a:cs typeface="Courier" charset="0"/>
              </a:rPr>
              <a:t>library(</a:t>
            </a:r>
            <a:r>
              <a:rPr lang="en-US" altLang="zh-TW" dirty="0" err="1">
                <a:latin typeface="Courier" charset="0"/>
                <a:ea typeface="Courier" charset="0"/>
                <a:cs typeface="Courier" charset="0"/>
              </a:rPr>
              <a:t>rsconnect</a:t>
            </a:r>
            <a:r>
              <a:rPr lang="en-US" altLang="zh-TW" dirty="0">
                <a:latin typeface="Courier" charset="0"/>
                <a:ea typeface="Courier" charset="0"/>
                <a:cs typeface="Courier" charset="0"/>
              </a:rPr>
              <a:t>)</a:t>
            </a:r>
          </a:p>
          <a:p>
            <a:pPr marL="342900" lvl="1" indent="0">
              <a:lnSpc>
                <a:spcPct val="100000"/>
              </a:lnSpc>
              <a:buNone/>
            </a:pPr>
            <a:r>
              <a:rPr lang="en-US" altLang="zh-TW" dirty="0" err="1">
                <a:latin typeface="Courier" charset="0"/>
                <a:ea typeface="Courier" charset="0"/>
                <a:cs typeface="Courier" charset="0"/>
              </a:rPr>
              <a:t>rsconnect</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deployApp</a:t>
            </a:r>
            <a:r>
              <a:rPr lang="en-US" altLang="zh-TW" dirty="0">
                <a:latin typeface="Courier" charset="0"/>
                <a:ea typeface="Courier" charset="0"/>
                <a:cs typeface="Courier" charset="0"/>
              </a:rPr>
              <a:t>('path/to/your/app')</a:t>
            </a:r>
            <a:endParaRPr kumimoji="1" lang="zh-TW" altLang="en-US" dirty="0">
              <a:latin typeface="Courier" charset="0"/>
              <a:ea typeface="Courier" charset="0"/>
              <a:cs typeface="Courier" charset="0"/>
            </a:endParaRPr>
          </a:p>
        </p:txBody>
      </p:sp>
    </p:spTree>
    <p:extLst>
      <p:ext uri="{BB962C8B-B14F-4D97-AF65-F5344CB8AC3E}">
        <p14:creationId xmlns:p14="http://schemas.microsoft.com/office/powerpoint/2010/main" val="3238140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Share by </a:t>
            </a:r>
            <a:r>
              <a:rPr lang="en-US" altLang="zh-TW" dirty="0" err="1"/>
              <a:t>Shinyapps.io</a:t>
            </a:r>
            <a:endParaRPr kumimoji="1" lang="zh-TW" altLang="en-US" dirty="0"/>
          </a:p>
        </p:txBody>
      </p:sp>
      <p:sp>
        <p:nvSpPr>
          <p:cNvPr id="3" name="內容版面配置區 2"/>
          <p:cNvSpPr>
            <a:spLocks noGrp="1"/>
          </p:cNvSpPr>
          <p:nvPr>
            <p:ph idx="1"/>
          </p:nvPr>
        </p:nvSpPr>
        <p:spPr/>
        <p:txBody>
          <a:bodyPr anchor="t">
            <a:normAutofit/>
          </a:bodyPr>
          <a:lstStyle/>
          <a:p>
            <a:r>
              <a:rPr kumimoji="1" lang="en-US" altLang="zh-TW" dirty="0">
                <a:hlinkClick r:id="rId2"/>
              </a:rPr>
              <a:t>https://changlab.shinyapps.io/app1/</a:t>
            </a:r>
            <a:endParaRPr kumimoji="1" lang="en-US" altLang="zh-TW" dirty="0"/>
          </a:p>
          <a:p>
            <a:endParaRPr kumimoji="1" lang="zh-TW" altLang="en-US" dirty="0"/>
          </a:p>
        </p:txBody>
      </p:sp>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5446" y="2643736"/>
            <a:ext cx="4034303" cy="248553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95" y="2643736"/>
            <a:ext cx="4887262" cy="1706295"/>
          </a:xfrm>
          <a:prstGeom prst="rect">
            <a:avLst/>
          </a:prstGeom>
        </p:spPr>
      </p:pic>
    </p:spTree>
    <p:extLst>
      <p:ext uri="{BB962C8B-B14F-4D97-AF65-F5344CB8AC3E}">
        <p14:creationId xmlns:p14="http://schemas.microsoft.com/office/powerpoint/2010/main" val="6584400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err="1"/>
              <a:t>ggvis</a:t>
            </a:r>
            <a:r>
              <a:rPr kumimoji="1" lang="en-US" altLang="zh-TW" dirty="0"/>
              <a:t> + </a:t>
            </a:r>
            <a:r>
              <a:rPr lang="en-US" altLang="zh-TW" dirty="0"/>
              <a:t>shiny</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en-US" altLang="zh-TW" sz="2400" dirty="0">
                <a:hlinkClick r:id="rId2"/>
              </a:rPr>
              <a:t>https://changlab.shinyapps.io/ggvisExample/</a:t>
            </a:r>
            <a:endParaRPr lang="en-US" altLang="zh-TW" sz="2400" dirty="0"/>
          </a:p>
          <a:p>
            <a:pPr>
              <a:lnSpc>
                <a:spcPct val="100000"/>
              </a:lnSpc>
            </a:pPr>
            <a:r>
              <a:rPr lang="en-US" altLang="zh-TW" sz="2400" dirty="0" err="1">
                <a:solidFill>
                  <a:schemeClr val="accent1"/>
                </a:solidFill>
              </a:rPr>
              <a:t>server.r</a:t>
            </a:r>
            <a:endParaRPr lang="en-US" altLang="zh-TW" sz="2400" dirty="0">
              <a:solidFill>
                <a:schemeClr val="accent1"/>
              </a:solidFill>
            </a:endParaRPr>
          </a:p>
          <a:p>
            <a:pPr marL="342900" lvl="1" indent="0">
              <a:lnSpc>
                <a:spcPct val="100000"/>
              </a:lnSpc>
              <a:buNone/>
            </a:pPr>
            <a:r>
              <a:rPr lang="en-US" altLang="zh-TW" sz="1400" dirty="0">
                <a:latin typeface="Courier" charset="0"/>
                <a:ea typeface="Courier" charset="0"/>
                <a:cs typeface="Courier" charset="0"/>
              </a:rPr>
              <a:t>library(shiny)</a:t>
            </a:r>
          </a:p>
          <a:p>
            <a:pPr marL="342900" lvl="1" indent="0">
              <a:lnSpc>
                <a:spcPct val="100000"/>
              </a:lnSpc>
              <a:buNone/>
            </a:pPr>
            <a:r>
              <a:rPr lang="en-US" altLang="zh-TW" sz="1400" dirty="0">
                <a:latin typeface="Courier" charset="0"/>
                <a:ea typeface="Courier" charset="0"/>
                <a:cs typeface="Courier" charset="0"/>
              </a:rPr>
              <a:t>library(</a:t>
            </a:r>
            <a:r>
              <a:rPr lang="en-US" altLang="zh-TW" sz="1400" dirty="0" err="1">
                <a:latin typeface="Courier" charset="0"/>
                <a:ea typeface="Courier" charset="0"/>
                <a:cs typeface="Courier" charset="0"/>
              </a:rPr>
              <a:t>ggvis</a:t>
            </a:r>
            <a:r>
              <a:rPr lang="en-US" altLang="zh-TW" sz="1400" dirty="0">
                <a:latin typeface="Courier" charset="0"/>
                <a:ea typeface="Courier" charset="0"/>
                <a:cs typeface="Courier" charset="0"/>
              </a:rPr>
              <a:t>)</a:t>
            </a:r>
          </a:p>
          <a:p>
            <a:pPr marL="342900" lvl="1" indent="0">
              <a:lnSpc>
                <a:spcPct val="100000"/>
              </a:lnSpc>
              <a:buNone/>
            </a:pPr>
            <a:r>
              <a:rPr lang="en-US" altLang="zh-TW" sz="1400" dirty="0" err="1">
                <a:latin typeface="Courier" charset="0"/>
                <a:ea typeface="Courier" charset="0"/>
                <a:cs typeface="Courier" charset="0"/>
              </a:rPr>
              <a:t>shinyServer</a:t>
            </a:r>
            <a:r>
              <a:rPr lang="en-US" altLang="zh-TW" sz="1400" dirty="0">
                <a:latin typeface="Courier" charset="0"/>
                <a:ea typeface="Courier" charset="0"/>
                <a:cs typeface="Courier" charset="0"/>
              </a:rPr>
              <a:t>(function(input, output, session) {</a:t>
            </a:r>
          </a:p>
          <a:p>
            <a:pPr marL="342900" lvl="1" indent="0">
              <a:lnSpc>
                <a:spcPct val="100000"/>
              </a:lnSpc>
              <a:buNone/>
            </a:pPr>
            <a:r>
              <a:rPr lang="en-US" altLang="zh-TW" sz="1400" dirty="0">
                <a:latin typeface="Courier" charset="0"/>
                <a:ea typeface="Courier" charset="0"/>
                <a:cs typeface="Courier" charset="0"/>
              </a:rPr>
              <a:t>  </a:t>
            </a:r>
            <a:r>
              <a:rPr lang="en-US" altLang="zh-TW" sz="1400" dirty="0" err="1">
                <a:latin typeface="Courier" charset="0"/>
                <a:ea typeface="Courier" charset="0"/>
                <a:cs typeface="Courier" charset="0"/>
              </a:rPr>
              <a:t>mtc</a:t>
            </a:r>
            <a:r>
              <a:rPr lang="en-US" altLang="zh-TW" sz="1400" dirty="0">
                <a:latin typeface="Courier" charset="0"/>
                <a:ea typeface="Courier" charset="0"/>
                <a:cs typeface="Courier" charset="0"/>
              </a:rPr>
              <a:t> &lt;- reactive({ </a:t>
            </a:r>
            <a:r>
              <a:rPr lang="en-US" altLang="zh-TW" sz="1400" dirty="0" err="1">
                <a:latin typeface="Courier" charset="0"/>
                <a:ea typeface="Courier" charset="0"/>
                <a:cs typeface="Courier" charset="0"/>
              </a:rPr>
              <a:t>mtcars</a:t>
            </a:r>
            <a:r>
              <a:rPr lang="en-US" altLang="zh-TW" sz="1400" dirty="0">
                <a:latin typeface="Courier" charset="0"/>
                <a:ea typeface="Courier" charset="0"/>
                <a:cs typeface="Courier" charset="0"/>
              </a:rPr>
              <a:t>[1:input$n, ] })</a:t>
            </a:r>
          </a:p>
          <a:p>
            <a:pPr marL="342900" lvl="1" indent="0">
              <a:lnSpc>
                <a:spcPct val="100000"/>
              </a:lnSpc>
              <a:buNone/>
            </a:pPr>
            <a:r>
              <a:rPr lang="en-US" altLang="zh-TW" sz="1400" dirty="0">
                <a:latin typeface="Courier" charset="0"/>
                <a:ea typeface="Courier" charset="0"/>
                <a:cs typeface="Courier" charset="0"/>
              </a:rPr>
              <a:t>  </a:t>
            </a:r>
            <a:r>
              <a:rPr lang="en-US" altLang="zh-TW" sz="1400" dirty="0" err="1">
                <a:latin typeface="Courier" charset="0"/>
                <a:ea typeface="Courier" charset="0"/>
                <a:cs typeface="Courier" charset="0"/>
              </a:rPr>
              <a:t>mtc</a:t>
            </a:r>
            <a:r>
              <a:rPr lang="en-US" altLang="zh-TW" sz="1400" dirty="0">
                <a:latin typeface="Courier" charset="0"/>
                <a:ea typeface="Courier" charset="0"/>
                <a:cs typeface="Courier" charset="0"/>
              </a:rPr>
              <a:t> %&gt;%</a:t>
            </a:r>
          </a:p>
          <a:p>
            <a:pPr marL="342900" lvl="1" indent="0">
              <a:lnSpc>
                <a:spcPct val="100000"/>
              </a:lnSpc>
              <a:buNone/>
            </a:pPr>
            <a:r>
              <a:rPr lang="en-US" altLang="zh-TW" sz="1400" dirty="0">
                <a:latin typeface="Courier" charset="0"/>
                <a:ea typeface="Courier" charset="0"/>
                <a:cs typeface="Courier" charset="0"/>
              </a:rPr>
              <a:t>    </a:t>
            </a:r>
            <a:r>
              <a:rPr lang="en-US" altLang="zh-TW" sz="1400" dirty="0" err="1">
                <a:latin typeface="Courier" charset="0"/>
                <a:ea typeface="Courier" charset="0"/>
                <a:cs typeface="Courier" charset="0"/>
              </a:rPr>
              <a:t>ggvis</a:t>
            </a:r>
            <a:r>
              <a:rPr lang="en-US" altLang="zh-TW" sz="1400" dirty="0">
                <a:latin typeface="Courier" charset="0"/>
                <a:ea typeface="Courier" charset="0"/>
                <a:cs typeface="Courier" charset="0"/>
              </a:rPr>
              <a:t>(~</a:t>
            </a:r>
            <a:r>
              <a:rPr lang="en-US" altLang="zh-TW" sz="1400" dirty="0" err="1">
                <a:latin typeface="Courier" charset="0"/>
                <a:ea typeface="Courier" charset="0"/>
                <a:cs typeface="Courier" charset="0"/>
              </a:rPr>
              <a:t>wt</a:t>
            </a:r>
            <a:r>
              <a:rPr lang="en-US" altLang="zh-TW" sz="1400" dirty="0">
                <a:latin typeface="Courier" charset="0"/>
                <a:ea typeface="Courier" charset="0"/>
                <a:cs typeface="Courier" charset="0"/>
              </a:rPr>
              <a:t>, ~mpg) %&gt;%</a:t>
            </a:r>
          </a:p>
          <a:p>
            <a:pPr marL="342900" lvl="1" indent="0">
              <a:lnSpc>
                <a:spcPct val="100000"/>
              </a:lnSpc>
              <a:buNone/>
            </a:pPr>
            <a:r>
              <a:rPr lang="en-US" altLang="zh-TW" sz="1400" dirty="0">
                <a:latin typeface="Courier" charset="0"/>
                <a:ea typeface="Courier" charset="0"/>
                <a:cs typeface="Courier" charset="0"/>
              </a:rPr>
              <a:t>    </a:t>
            </a:r>
            <a:r>
              <a:rPr lang="en-US" altLang="zh-TW" sz="1400" dirty="0" err="1">
                <a:latin typeface="Courier" charset="0"/>
                <a:ea typeface="Courier" charset="0"/>
                <a:cs typeface="Courier" charset="0"/>
              </a:rPr>
              <a:t>layer_points</a:t>
            </a:r>
            <a:r>
              <a:rPr lang="en-US" altLang="zh-TW" sz="1400" dirty="0">
                <a:latin typeface="Courier" charset="0"/>
                <a:ea typeface="Courier" charset="0"/>
                <a:cs typeface="Courier" charset="0"/>
              </a:rPr>
              <a:t>() %&gt;%</a:t>
            </a:r>
          </a:p>
          <a:p>
            <a:pPr marL="342900" lvl="1" indent="0">
              <a:lnSpc>
                <a:spcPct val="100000"/>
              </a:lnSpc>
              <a:buNone/>
            </a:pPr>
            <a:r>
              <a:rPr lang="en-US" altLang="zh-TW" sz="1400" dirty="0">
                <a:latin typeface="Courier" charset="0"/>
                <a:ea typeface="Courier" charset="0"/>
                <a:cs typeface="Courier" charset="0"/>
              </a:rPr>
              <a:t>    </a:t>
            </a:r>
            <a:r>
              <a:rPr lang="en-US" altLang="zh-TW" sz="1400" dirty="0" err="1">
                <a:latin typeface="Courier" charset="0"/>
                <a:ea typeface="Courier" charset="0"/>
                <a:cs typeface="Courier" charset="0"/>
              </a:rPr>
              <a:t>bind_shiny</a:t>
            </a:r>
            <a:r>
              <a:rPr lang="en-US" altLang="zh-TW" sz="1400" dirty="0">
                <a:latin typeface="Courier" charset="0"/>
                <a:ea typeface="Courier" charset="0"/>
                <a:cs typeface="Courier" charset="0"/>
              </a:rPr>
              <a:t>("plot", "</a:t>
            </a:r>
            <a:r>
              <a:rPr lang="en-US" altLang="zh-TW" sz="1400" dirty="0" err="1">
                <a:latin typeface="Courier" charset="0"/>
                <a:ea typeface="Courier" charset="0"/>
                <a:cs typeface="Courier" charset="0"/>
              </a:rPr>
              <a:t>plot_ui</a:t>
            </a:r>
            <a:r>
              <a:rPr lang="en-US" altLang="zh-TW" sz="1400" dirty="0">
                <a:latin typeface="Courier" charset="0"/>
                <a:ea typeface="Courier" charset="0"/>
                <a:cs typeface="Courier" charset="0"/>
              </a:rPr>
              <a:t>")</a:t>
            </a:r>
          </a:p>
          <a:p>
            <a:pPr marL="342900" lvl="1" indent="0">
              <a:lnSpc>
                <a:spcPct val="100000"/>
              </a:lnSpc>
              <a:buNone/>
            </a:pPr>
            <a:r>
              <a:rPr lang="en-US" altLang="zh-TW" sz="1400" dirty="0">
                <a:latin typeface="Courier" charset="0"/>
                <a:ea typeface="Courier" charset="0"/>
                <a:cs typeface="Courier" charset="0"/>
              </a:rPr>
              <a:t>  </a:t>
            </a:r>
            <a:r>
              <a:rPr lang="en-US" altLang="zh-TW" sz="1400" dirty="0" err="1">
                <a:latin typeface="Courier" charset="0"/>
                <a:ea typeface="Courier" charset="0"/>
                <a:cs typeface="Courier" charset="0"/>
              </a:rPr>
              <a:t>output$mtc_table</a:t>
            </a:r>
            <a:r>
              <a:rPr lang="en-US" altLang="zh-TW" sz="1400" dirty="0">
                <a:latin typeface="Courier" charset="0"/>
                <a:ea typeface="Courier" charset="0"/>
                <a:cs typeface="Courier" charset="0"/>
              </a:rPr>
              <a:t> &lt;- </a:t>
            </a:r>
            <a:r>
              <a:rPr lang="en-US" altLang="zh-TW" sz="1400" dirty="0" err="1">
                <a:latin typeface="Courier" charset="0"/>
                <a:ea typeface="Courier" charset="0"/>
                <a:cs typeface="Courier" charset="0"/>
              </a:rPr>
              <a:t>renderTable</a:t>
            </a:r>
            <a:r>
              <a:rPr lang="en-US" altLang="zh-TW" sz="1400" dirty="0">
                <a:latin typeface="Courier" charset="0"/>
                <a:ea typeface="Courier" charset="0"/>
                <a:cs typeface="Courier" charset="0"/>
              </a:rPr>
              <a:t>({</a:t>
            </a:r>
          </a:p>
          <a:p>
            <a:pPr marL="342900" lvl="1" indent="0">
              <a:lnSpc>
                <a:spcPct val="100000"/>
              </a:lnSpc>
              <a:buNone/>
            </a:pPr>
            <a:r>
              <a:rPr lang="en-US" altLang="zh-TW" sz="1400" dirty="0">
                <a:latin typeface="Courier" charset="0"/>
                <a:ea typeface="Courier" charset="0"/>
                <a:cs typeface="Courier" charset="0"/>
              </a:rPr>
              <a:t>    </a:t>
            </a:r>
            <a:r>
              <a:rPr lang="en-US" altLang="zh-TW" sz="1400" dirty="0" err="1">
                <a:latin typeface="Courier" charset="0"/>
                <a:ea typeface="Courier" charset="0"/>
                <a:cs typeface="Courier" charset="0"/>
              </a:rPr>
              <a:t>mtc</a:t>
            </a:r>
            <a:r>
              <a:rPr lang="en-US" altLang="zh-TW" sz="1400" dirty="0">
                <a:latin typeface="Courier" charset="0"/>
                <a:ea typeface="Courier" charset="0"/>
                <a:cs typeface="Courier" charset="0"/>
              </a:rPr>
              <a:t>()[, c("</a:t>
            </a:r>
            <a:r>
              <a:rPr lang="en-US" altLang="zh-TW" sz="1400" dirty="0" err="1">
                <a:latin typeface="Courier" charset="0"/>
                <a:ea typeface="Courier" charset="0"/>
                <a:cs typeface="Courier" charset="0"/>
              </a:rPr>
              <a:t>wt</a:t>
            </a:r>
            <a:r>
              <a:rPr lang="en-US" altLang="zh-TW" sz="1400" dirty="0">
                <a:latin typeface="Courier" charset="0"/>
                <a:ea typeface="Courier" charset="0"/>
                <a:cs typeface="Courier" charset="0"/>
              </a:rPr>
              <a:t>", "mpg")]</a:t>
            </a:r>
          </a:p>
          <a:p>
            <a:pPr marL="342900" lvl="1" indent="0">
              <a:lnSpc>
                <a:spcPct val="100000"/>
              </a:lnSpc>
              <a:buNone/>
            </a:pPr>
            <a:r>
              <a:rPr lang="en-US" altLang="zh-TW" sz="1400" dirty="0">
                <a:latin typeface="Courier" charset="0"/>
                <a:ea typeface="Courier" charset="0"/>
                <a:cs typeface="Courier" charset="0"/>
              </a:rPr>
              <a:t>  })</a:t>
            </a:r>
          </a:p>
          <a:p>
            <a:pPr marL="342900" lvl="1" indent="0">
              <a:lnSpc>
                <a:spcPct val="100000"/>
              </a:lnSpc>
              <a:buNone/>
            </a:pPr>
            <a:r>
              <a:rPr lang="en-US" altLang="zh-TW" sz="1400" dirty="0">
                <a:latin typeface="Courier" charset="0"/>
                <a:ea typeface="Courier" charset="0"/>
                <a:cs typeface="Courier" charset="0"/>
              </a:rPr>
              <a:t>})</a:t>
            </a:r>
          </a:p>
        </p:txBody>
      </p:sp>
    </p:spTree>
    <p:extLst>
      <p:ext uri="{BB962C8B-B14F-4D97-AF65-F5344CB8AC3E}">
        <p14:creationId xmlns:p14="http://schemas.microsoft.com/office/powerpoint/2010/main" val="16308915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err="1"/>
              <a:t>ggvis</a:t>
            </a:r>
            <a:r>
              <a:rPr kumimoji="1" lang="en-US" altLang="zh-TW" dirty="0"/>
              <a:t> + </a:t>
            </a:r>
            <a:r>
              <a:rPr lang="en-US" altLang="zh-TW" dirty="0"/>
              <a:t>shiny</a:t>
            </a:r>
            <a:endParaRPr kumimoji="1" lang="zh-TW" altLang="en-US" dirty="0"/>
          </a:p>
        </p:txBody>
      </p:sp>
      <p:sp>
        <p:nvSpPr>
          <p:cNvPr id="3" name="內容版面配置區 2"/>
          <p:cNvSpPr>
            <a:spLocks noGrp="1"/>
          </p:cNvSpPr>
          <p:nvPr>
            <p:ph idx="1"/>
          </p:nvPr>
        </p:nvSpPr>
        <p:spPr>
          <a:xfrm>
            <a:off x="628650" y="1825625"/>
            <a:ext cx="7886700" cy="4496638"/>
          </a:xfrm>
        </p:spPr>
        <p:txBody>
          <a:bodyPr anchor="t">
            <a:noAutofit/>
          </a:bodyPr>
          <a:lstStyle/>
          <a:p>
            <a:pPr>
              <a:lnSpc>
                <a:spcPct val="100000"/>
              </a:lnSpc>
            </a:pPr>
            <a:r>
              <a:rPr lang="en-US" altLang="zh-TW" dirty="0" err="1">
                <a:solidFill>
                  <a:schemeClr val="accent1"/>
                </a:solidFill>
              </a:rPr>
              <a:t>ui.r</a:t>
            </a:r>
            <a:endParaRPr lang="en-US" altLang="zh-TW" dirty="0">
              <a:solidFill>
                <a:schemeClr val="accent1"/>
              </a:solidFill>
            </a:endParaRPr>
          </a:p>
          <a:p>
            <a:pPr marL="342900" lvl="1" indent="0">
              <a:lnSpc>
                <a:spcPct val="100000"/>
              </a:lnSpc>
              <a:buNone/>
            </a:pPr>
            <a:r>
              <a:rPr lang="en-US" altLang="zh-TW" sz="1600" dirty="0">
                <a:latin typeface="Courier" charset="0"/>
                <a:ea typeface="Courier" charset="0"/>
                <a:cs typeface="Courier" charset="0"/>
              </a:rPr>
              <a:t>library(</a:t>
            </a:r>
            <a:r>
              <a:rPr lang="en-US" altLang="zh-TW" sz="1600" dirty="0" err="1">
                <a:latin typeface="Courier" charset="0"/>
                <a:ea typeface="Courier" charset="0"/>
                <a:cs typeface="Courier" charset="0"/>
              </a:rPr>
              <a:t>ggvis</a:t>
            </a:r>
            <a:r>
              <a:rPr lang="en-US" altLang="zh-TW" sz="1600" dirty="0">
                <a:latin typeface="Courier" charset="0"/>
                <a:ea typeface="Courier" charset="0"/>
                <a:cs typeface="Courier" charset="0"/>
              </a:rPr>
              <a:t>)</a:t>
            </a:r>
          </a:p>
          <a:p>
            <a:pPr marL="342900" lvl="1" indent="0">
              <a:lnSpc>
                <a:spcPct val="100000"/>
              </a:lnSpc>
              <a:buNone/>
            </a:pPr>
            <a:r>
              <a:rPr lang="en-US" altLang="zh-TW" sz="1600" dirty="0" err="1">
                <a:latin typeface="Courier" charset="0"/>
                <a:ea typeface="Courier" charset="0"/>
                <a:cs typeface="Courier" charset="0"/>
              </a:rPr>
              <a:t>shinyUI</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pageWithSidebar</a:t>
            </a:r>
            <a:r>
              <a:rPr lang="en-US" altLang="zh-TW" sz="1600" dirty="0">
                <a:latin typeface="Courier" charset="0"/>
                <a:ea typeface="Courier" charset="0"/>
                <a:cs typeface="Courier" charset="0"/>
              </a:rPr>
              <a:t>(</a:t>
            </a:r>
          </a:p>
          <a:p>
            <a:pPr marL="342900" lvl="1" indent="0">
              <a:lnSpc>
                <a:spcPct val="100000"/>
              </a:lnSpc>
              <a:buNone/>
            </a:pPr>
            <a:r>
              <a:rPr lang="en-US" altLang="zh-TW" sz="1600" dirty="0">
                <a:latin typeface="Courier" charset="0"/>
                <a:ea typeface="Courier" charset="0"/>
                <a:cs typeface="Courier" charset="0"/>
              </a:rPr>
              <a:t>  div(),</a:t>
            </a:r>
          </a:p>
          <a:p>
            <a:pPr marL="342900" lvl="1" indent="0">
              <a:lnSpc>
                <a:spcPct val="100000"/>
              </a:lnSpc>
              <a:buNone/>
            </a:pPr>
            <a:r>
              <a:rPr lang="en-US" altLang="zh-TW" sz="1600" dirty="0">
                <a:latin typeface="Courier" charset="0"/>
                <a:ea typeface="Courier" charset="0"/>
                <a:cs typeface="Courier" charset="0"/>
              </a:rPr>
              <a:t>  </a:t>
            </a:r>
            <a:r>
              <a:rPr lang="en-US" altLang="zh-TW" sz="1600" dirty="0" err="1">
                <a:latin typeface="Courier" charset="0"/>
                <a:ea typeface="Courier" charset="0"/>
                <a:cs typeface="Courier" charset="0"/>
              </a:rPr>
              <a:t>sidebarPanel</a:t>
            </a:r>
            <a:r>
              <a:rPr lang="en-US" altLang="zh-TW" sz="1600" dirty="0">
                <a:latin typeface="Courier" charset="0"/>
                <a:ea typeface="Courier" charset="0"/>
                <a:cs typeface="Courier" charset="0"/>
              </a:rPr>
              <a:t>(</a:t>
            </a:r>
          </a:p>
          <a:p>
            <a:pPr marL="342900" lvl="1" indent="0">
              <a:lnSpc>
                <a:spcPct val="100000"/>
              </a:lnSpc>
              <a:buNone/>
            </a:pPr>
            <a:r>
              <a:rPr lang="en-US" altLang="zh-TW" sz="1600" dirty="0">
                <a:latin typeface="Courier" charset="0"/>
                <a:ea typeface="Courier" charset="0"/>
                <a:cs typeface="Courier" charset="0"/>
              </a:rPr>
              <a:t>    </a:t>
            </a:r>
            <a:r>
              <a:rPr lang="en-US" altLang="zh-TW" sz="1600" dirty="0" err="1">
                <a:latin typeface="Courier" charset="0"/>
                <a:ea typeface="Courier" charset="0"/>
                <a:cs typeface="Courier" charset="0"/>
              </a:rPr>
              <a:t>sliderInput</a:t>
            </a:r>
            <a:r>
              <a:rPr lang="en-US" altLang="zh-TW" sz="1600" dirty="0">
                <a:latin typeface="Courier" charset="0"/>
                <a:ea typeface="Courier" charset="0"/>
                <a:cs typeface="Courier" charset="0"/>
              </a:rPr>
              <a:t>("n", "Number of points", min = 1, max = </a:t>
            </a:r>
            <a:r>
              <a:rPr lang="en-US" altLang="zh-TW" sz="1600" dirty="0" err="1">
                <a:latin typeface="Courier" charset="0"/>
                <a:ea typeface="Courier" charset="0"/>
                <a:cs typeface="Courier" charset="0"/>
              </a:rPr>
              <a:t>nrow</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mtcars</a:t>
            </a:r>
            <a:r>
              <a:rPr lang="en-US" altLang="zh-TW" sz="1600" dirty="0">
                <a:latin typeface="Courier" charset="0"/>
                <a:ea typeface="Courier" charset="0"/>
                <a:cs typeface="Courier" charset="0"/>
              </a:rPr>
              <a:t>),</a:t>
            </a:r>
          </a:p>
          <a:p>
            <a:pPr marL="342900" lvl="1" indent="0">
              <a:lnSpc>
                <a:spcPct val="100000"/>
              </a:lnSpc>
              <a:buNone/>
            </a:pPr>
            <a:r>
              <a:rPr lang="en-US" altLang="zh-TW" sz="1600" dirty="0">
                <a:latin typeface="Courier" charset="0"/>
                <a:ea typeface="Courier" charset="0"/>
                <a:cs typeface="Courier" charset="0"/>
              </a:rPr>
              <a:t>                value = 10, step = 1),</a:t>
            </a:r>
          </a:p>
          <a:p>
            <a:pPr marL="342900" lvl="1" indent="0">
              <a:lnSpc>
                <a:spcPct val="100000"/>
              </a:lnSpc>
              <a:buNone/>
            </a:pPr>
            <a:r>
              <a:rPr lang="en-US" altLang="zh-TW" sz="1600" dirty="0">
                <a:latin typeface="Courier" charset="0"/>
                <a:ea typeface="Courier" charset="0"/>
                <a:cs typeface="Courier" charset="0"/>
              </a:rPr>
              <a:t>    </a:t>
            </a:r>
            <a:r>
              <a:rPr lang="en-US" altLang="zh-TW" sz="1600" dirty="0" err="1">
                <a:latin typeface="Courier" charset="0"/>
                <a:ea typeface="Courier" charset="0"/>
                <a:cs typeface="Courier" charset="0"/>
              </a:rPr>
              <a:t>uiOutput</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plot_ui</a:t>
            </a:r>
            <a:r>
              <a:rPr lang="en-US" altLang="zh-TW" sz="1600" dirty="0">
                <a:latin typeface="Courier" charset="0"/>
                <a:ea typeface="Courier" charset="0"/>
                <a:cs typeface="Courier" charset="0"/>
              </a:rPr>
              <a:t>")</a:t>
            </a:r>
          </a:p>
          <a:p>
            <a:pPr marL="342900" lvl="1" indent="0">
              <a:lnSpc>
                <a:spcPct val="100000"/>
              </a:lnSpc>
              <a:buNone/>
            </a:pPr>
            <a:r>
              <a:rPr lang="en-US" altLang="zh-TW" sz="1600" dirty="0">
                <a:latin typeface="Courier" charset="0"/>
                <a:ea typeface="Courier" charset="0"/>
                <a:cs typeface="Courier" charset="0"/>
              </a:rPr>
              <a:t>  ),</a:t>
            </a:r>
          </a:p>
          <a:p>
            <a:pPr marL="342900" lvl="1" indent="0">
              <a:lnSpc>
                <a:spcPct val="100000"/>
              </a:lnSpc>
              <a:buNone/>
            </a:pPr>
            <a:r>
              <a:rPr lang="en-US" altLang="zh-TW" sz="1600" dirty="0">
                <a:latin typeface="Courier" charset="0"/>
                <a:ea typeface="Courier" charset="0"/>
                <a:cs typeface="Courier" charset="0"/>
              </a:rPr>
              <a:t>  </a:t>
            </a:r>
            <a:r>
              <a:rPr lang="en-US" altLang="zh-TW" sz="1600" dirty="0" err="1">
                <a:latin typeface="Courier" charset="0"/>
                <a:ea typeface="Courier" charset="0"/>
                <a:cs typeface="Courier" charset="0"/>
              </a:rPr>
              <a:t>mainPanel</a:t>
            </a:r>
            <a:r>
              <a:rPr lang="en-US" altLang="zh-TW" sz="1600" dirty="0">
                <a:latin typeface="Courier" charset="0"/>
                <a:ea typeface="Courier" charset="0"/>
                <a:cs typeface="Courier" charset="0"/>
              </a:rPr>
              <a:t>(</a:t>
            </a:r>
          </a:p>
          <a:p>
            <a:pPr marL="342900" lvl="1" indent="0">
              <a:lnSpc>
                <a:spcPct val="100000"/>
              </a:lnSpc>
              <a:buNone/>
            </a:pPr>
            <a:r>
              <a:rPr lang="en-US" altLang="zh-TW" sz="1600" dirty="0">
                <a:latin typeface="Courier" charset="0"/>
                <a:ea typeface="Courier" charset="0"/>
                <a:cs typeface="Courier" charset="0"/>
              </a:rPr>
              <a:t>    </a:t>
            </a:r>
            <a:r>
              <a:rPr lang="en-US" altLang="zh-TW" sz="1600" dirty="0" err="1">
                <a:latin typeface="Courier" charset="0"/>
                <a:ea typeface="Courier" charset="0"/>
                <a:cs typeface="Courier" charset="0"/>
              </a:rPr>
              <a:t>ggvisOutput</a:t>
            </a:r>
            <a:r>
              <a:rPr lang="en-US" altLang="zh-TW" sz="1600" dirty="0">
                <a:latin typeface="Courier" charset="0"/>
                <a:ea typeface="Courier" charset="0"/>
                <a:cs typeface="Courier" charset="0"/>
              </a:rPr>
              <a:t>("plot"),</a:t>
            </a:r>
          </a:p>
          <a:p>
            <a:pPr marL="342900" lvl="1" indent="0">
              <a:lnSpc>
                <a:spcPct val="100000"/>
              </a:lnSpc>
              <a:buNone/>
            </a:pPr>
            <a:r>
              <a:rPr lang="en-US" altLang="zh-TW" sz="1600" dirty="0">
                <a:latin typeface="Courier" charset="0"/>
                <a:ea typeface="Courier" charset="0"/>
                <a:cs typeface="Courier" charset="0"/>
              </a:rPr>
              <a:t>    </a:t>
            </a:r>
            <a:r>
              <a:rPr lang="en-US" altLang="zh-TW" sz="1600" dirty="0" err="1">
                <a:latin typeface="Courier" charset="0"/>
                <a:ea typeface="Courier" charset="0"/>
                <a:cs typeface="Courier" charset="0"/>
              </a:rPr>
              <a:t>tableOutput</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mtc_table</a:t>
            </a:r>
            <a:r>
              <a:rPr lang="en-US" altLang="zh-TW" sz="1600" dirty="0">
                <a:latin typeface="Courier" charset="0"/>
                <a:ea typeface="Courier" charset="0"/>
                <a:cs typeface="Courier" charset="0"/>
              </a:rPr>
              <a:t>")</a:t>
            </a:r>
          </a:p>
          <a:p>
            <a:pPr marL="342900" lvl="1" indent="0">
              <a:lnSpc>
                <a:spcPct val="100000"/>
              </a:lnSpc>
              <a:buNone/>
            </a:pPr>
            <a:r>
              <a:rPr lang="en-US" altLang="zh-TW" sz="1600" dirty="0">
                <a:latin typeface="Courier" charset="0"/>
                <a:ea typeface="Courier" charset="0"/>
                <a:cs typeface="Courier" charset="0"/>
              </a:rPr>
              <a:t>  )</a:t>
            </a:r>
          </a:p>
          <a:p>
            <a:pPr marL="342900" lvl="1" indent="0">
              <a:lnSpc>
                <a:spcPct val="100000"/>
              </a:lnSpc>
              <a:buNone/>
            </a:pPr>
            <a:r>
              <a:rPr lang="en-US" altLang="zh-TW" sz="1600" dirty="0">
                <a:latin typeface="Courier" charset="0"/>
                <a:ea typeface="Courier" charset="0"/>
                <a:cs typeface="Courier" charset="0"/>
              </a:rPr>
              <a:t>))</a:t>
            </a:r>
          </a:p>
          <a:p>
            <a:pPr lvl="1">
              <a:lnSpc>
                <a:spcPct val="100000"/>
              </a:lnSpc>
            </a:pPr>
            <a:endParaRPr kumimoji="1" lang="zh-TW" altLang="en-US" sz="800" dirty="0"/>
          </a:p>
        </p:txBody>
      </p:sp>
    </p:spTree>
    <p:extLst>
      <p:ext uri="{BB962C8B-B14F-4D97-AF65-F5344CB8AC3E}">
        <p14:creationId xmlns:p14="http://schemas.microsoft.com/office/powerpoint/2010/main" val="10184529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Quick-R</a:t>
            </a:r>
            <a:endParaRPr kumimoji="1" lang="zh-TW" altLang="en-US" dirty="0"/>
          </a:p>
        </p:txBody>
      </p:sp>
      <p:sp>
        <p:nvSpPr>
          <p:cNvPr id="3" name="內容版面配置區 2"/>
          <p:cNvSpPr>
            <a:spLocks noGrp="1"/>
          </p:cNvSpPr>
          <p:nvPr>
            <p:ph idx="1"/>
          </p:nvPr>
        </p:nvSpPr>
        <p:spPr/>
        <p:txBody>
          <a:bodyPr anchor="t">
            <a:normAutofit/>
          </a:bodyPr>
          <a:lstStyle/>
          <a:p>
            <a:r>
              <a:rPr kumimoji="1" lang="en-US" altLang="zh-TW" dirty="0">
                <a:hlinkClick r:id="rId2"/>
              </a:rPr>
              <a:t>http://www.statmethods.net/</a:t>
            </a:r>
            <a:endParaRPr kumimoji="1" lang="en-US" altLang="zh-TW" dirty="0"/>
          </a:p>
          <a:p>
            <a:endParaRPr kumimoji="1" lang="zh-TW" altLang="en-US" dirty="0"/>
          </a:p>
        </p:txBody>
      </p:sp>
      <p:pic>
        <p:nvPicPr>
          <p:cNvPr id="4" name="圖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97759" y="2309241"/>
            <a:ext cx="4348481" cy="4002658"/>
          </a:xfrm>
          <a:prstGeom prst="rect">
            <a:avLst/>
          </a:prstGeom>
        </p:spPr>
      </p:pic>
    </p:spTree>
    <p:extLst>
      <p:ext uri="{BB962C8B-B14F-4D97-AF65-F5344CB8AC3E}">
        <p14:creationId xmlns:p14="http://schemas.microsoft.com/office/powerpoint/2010/main" val="1543088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 </a:t>
            </a:r>
            <a:r>
              <a:rPr kumimoji="1" lang="en-US" altLang="zh-TW" dirty="0"/>
              <a:t>Reference</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a:t>Visualizations 101 by </a:t>
            </a:r>
            <a:r>
              <a:rPr lang="en-US" altLang="zh-TW" dirty="0" err="1"/>
              <a:t>Logi</a:t>
            </a:r>
            <a:r>
              <a:rPr lang="en-US" altLang="zh-TW" dirty="0"/>
              <a:t> ANALYTICS</a:t>
            </a:r>
            <a:endParaRPr kumimoji="1" lang="en-US" altLang="zh-TW" dirty="0"/>
          </a:p>
          <a:p>
            <a:pPr lvl="1">
              <a:lnSpc>
                <a:spcPct val="100000"/>
              </a:lnSpc>
            </a:pPr>
            <a:r>
              <a:rPr kumimoji="1" lang="en-US" altLang="zh-TW" dirty="0">
                <a:hlinkClick r:id="rId2"/>
              </a:rPr>
              <a:t>https://www.logianalytics.com/wp-content/uploads/2015/12/Visualizations-101.pdf</a:t>
            </a:r>
            <a:endParaRPr kumimoji="1" lang="en-US" altLang="zh-TW" dirty="0"/>
          </a:p>
          <a:p>
            <a:pPr lvl="1">
              <a:lnSpc>
                <a:spcPct val="100000"/>
              </a:lnSpc>
            </a:pPr>
            <a:endParaRPr kumimoji="1" lang="zh-TW" altLang="en-US" dirty="0"/>
          </a:p>
        </p:txBody>
      </p:sp>
    </p:spTree>
    <p:extLst>
      <p:ext uri="{BB962C8B-B14F-4D97-AF65-F5344CB8AC3E}">
        <p14:creationId xmlns:p14="http://schemas.microsoft.com/office/powerpoint/2010/main" val="1858005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Reference</a:t>
            </a:r>
            <a:endParaRPr kumimoji="1" lang="zh-TW" altLang="en-US" dirty="0"/>
          </a:p>
        </p:txBody>
      </p:sp>
      <p:sp>
        <p:nvSpPr>
          <p:cNvPr id="3" name="內容版面配置區 2"/>
          <p:cNvSpPr>
            <a:spLocks noGrp="1"/>
          </p:cNvSpPr>
          <p:nvPr>
            <p:ph idx="1"/>
          </p:nvPr>
        </p:nvSpPr>
        <p:spPr/>
        <p:txBody>
          <a:bodyPr>
            <a:normAutofit/>
          </a:bodyPr>
          <a:lstStyle/>
          <a:p>
            <a:pPr>
              <a:lnSpc>
                <a:spcPct val="150000"/>
              </a:lnSpc>
            </a:pPr>
            <a:r>
              <a:rPr lang="en-US" altLang="zh-TW" sz="2400" dirty="0"/>
              <a:t>ggplot2 book: </a:t>
            </a:r>
            <a:r>
              <a:rPr lang="en-US" altLang="zh-TW" sz="2400" dirty="0">
                <a:hlinkClick r:id="rId2"/>
              </a:rPr>
              <a:t>https://amzn.com/331924275X</a:t>
            </a:r>
            <a:endParaRPr lang="en-US" altLang="zh-TW" sz="2400" dirty="0"/>
          </a:p>
          <a:p>
            <a:pPr>
              <a:lnSpc>
                <a:spcPct val="150000"/>
              </a:lnSpc>
            </a:pPr>
            <a:r>
              <a:rPr lang="en-US" altLang="zh-TW" sz="2400" dirty="0"/>
              <a:t> </a:t>
            </a:r>
            <a:r>
              <a:rPr lang="en-US" altLang="zh-TW" sz="2400" i="1" dirty="0">
                <a:hlinkClick r:id="rId3"/>
              </a:rPr>
              <a:t>R Graphics Cookbook</a:t>
            </a:r>
            <a:r>
              <a:rPr lang="en-US" altLang="zh-TW" sz="2400" dirty="0"/>
              <a:t> by Winston Chang</a:t>
            </a:r>
          </a:p>
          <a:p>
            <a:pPr lvl="1">
              <a:lnSpc>
                <a:spcPct val="150000"/>
              </a:lnSpc>
            </a:pPr>
            <a:r>
              <a:rPr kumimoji="1" lang="en-US" altLang="zh-TW" sz="2000" dirty="0"/>
              <a:t>Online </a:t>
            </a:r>
            <a:r>
              <a:rPr kumimoji="1" lang="en-US" altLang="zh-TW" sz="2000" dirty="0">
                <a:hlinkClick r:id="rId4"/>
              </a:rPr>
              <a:t>http://www.cookbook-r.com/Graphs/</a:t>
            </a:r>
            <a:endParaRPr kumimoji="1" lang="en-US" altLang="zh-TW" sz="2000" dirty="0"/>
          </a:p>
          <a:p>
            <a:pPr>
              <a:lnSpc>
                <a:spcPct val="150000"/>
              </a:lnSpc>
            </a:pPr>
            <a:r>
              <a:rPr lang="en-US" altLang="zh-TW" sz="2400" i="1" dirty="0">
                <a:hlinkClick r:id="rId5"/>
              </a:rPr>
              <a:t>Graphical Data Analysis with R</a:t>
            </a:r>
            <a:r>
              <a:rPr lang="en-US" altLang="zh-TW" sz="2400" dirty="0"/>
              <a:t>, by Antony Unwin</a:t>
            </a:r>
            <a:endParaRPr kumimoji="1" lang="zh-TW" altLang="en-US" sz="2400" dirty="0"/>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5">
            <a:extLst>
              <a:ext uri="{FF2B5EF4-FFF2-40B4-BE49-F238E27FC236}">
                <a16:creationId xmlns:a16="http://schemas.microsoft.com/office/drawing/2014/main" id="{8D9715CB-CF06-4BFA-BA1F-D0215DF321BE}"/>
              </a:ext>
            </a:extLst>
          </p:cNvPr>
          <p:cNvSpPr txBox="1"/>
          <p:nvPr/>
        </p:nvSpPr>
        <p:spPr>
          <a:xfrm>
            <a:off x="5062852" y="6513315"/>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10623134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2017 </a:t>
            </a:r>
            <a:r>
              <a:rPr lang="zh-TW" altLang="en-US" dirty="0"/>
              <a:t>台灣資料科學年會</a:t>
            </a:r>
            <a:endParaRPr lang="en-US" dirty="0"/>
          </a:p>
        </p:txBody>
      </p:sp>
      <p:sp>
        <p:nvSpPr>
          <p:cNvPr id="5" name="Content Placeholder 4"/>
          <p:cNvSpPr>
            <a:spLocks noGrp="1"/>
          </p:cNvSpPr>
          <p:nvPr>
            <p:ph idx="1"/>
          </p:nvPr>
        </p:nvSpPr>
        <p:spPr/>
        <p:txBody>
          <a:bodyPr/>
          <a:lstStyle/>
          <a:p>
            <a:pPr>
              <a:lnSpc>
                <a:spcPct val="100000"/>
              </a:lnSpc>
            </a:pPr>
            <a:r>
              <a:rPr lang="en-US" dirty="0">
                <a:solidFill>
                  <a:schemeClr val="bg2">
                    <a:lumMod val="25000"/>
                  </a:schemeClr>
                </a:solidFill>
                <a:hlinkClick r:id="rId2">
                  <a:extLst>
                    <a:ext uri="{A12FA001-AC4F-418D-AE19-62706E023703}">
                      <ahyp:hlinkClr xmlns:ahyp="http://schemas.microsoft.com/office/drawing/2018/hyperlinkcolor" val="tx"/>
                    </a:ext>
                  </a:extLst>
                </a:hlinkClick>
              </a:rPr>
              <a:t>Big Data Visualization</a:t>
            </a:r>
            <a:r>
              <a:rPr lang="en-US" dirty="0">
                <a:solidFill>
                  <a:schemeClr val="bg2">
                    <a:lumMod val="25000"/>
                  </a:schemeClr>
                </a:solidFill>
              </a:rPr>
              <a:t> 馬匡六, University of California at Davis Professor</a:t>
            </a:r>
          </a:p>
          <a:p>
            <a:pPr>
              <a:lnSpc>
                <a:spcPct val="100000"/>
              </a:lnSpc>
            </a:pPr>
            <a:r>
              <a:rPr lang="zh-TW" altLang="en-US" dirty="0">
                <a:solidFill>
                  <a:schemeClr val="bg2">
                    <a:lumMod val="25000"/>
                  </a:schemeClr>
                </a:solidFill>
                <a:hlinkClick r:id="rId3">
                  <a:extLst>
                    <a:ext uri="{A12FA001-AC4F-418D-AE19-62706E023703}">
                      <ahyp:hlinkClr xmlns:ahyp="http://schemas.microsoft.com/office/drawing/2018/hyperlinkcolor" val="tx"/>
                    </a:ext>
                  </a:extLst>
                </a:hlinkClick>
              </a:rPr>
              <a:t>重新認識資料視覺化</a:t>
            </a:r>
            <a:r>
              <a:rPr lang="en-US" altLang="zh-TW" dirty="0">
                <a:solidFill>
                  <a:schemeClr val="bg2">
                    <a:lumMod val="25000"/>
                  </a:schemeClr>
                </a:solidFill>
              </a:rPr>
              <a:t> </a:t>
            </a:r>
            <a:r>
              <a:rPr lang="zh-TW" altLang="en-US" dirty="0">
                <a:solidFill>
                  <a:schemeClr val="bg2">
                    <a:lumMod val="25000"/>
                  </a:schemeClr>
                </a:solidFill>
              </a:rPr>
              <a:t>王昱舜</a:t>
            </a:r>
            <a:r>
              <a:rPr lang="en-US" altLang="zh-TW" dirty="0">
                <a:solidFill>
                  <a:schemeClr val="bg2">
                    <a:lumMod val="25000"/>
                  </a:schemeClr>
                </a:solidFill>
              </a:rPr>
              <a:t>, </a:t>
            </a:r>
            <a:r>
              <a:rPr lang="zh-TW" altLang="en-US" dirty="0">
                <a:solidFill>
                  <a:schemeClr val="bg2">
                    <a:lumMod val="25000"/>
                  </a:schemeClr>
                </a:solidFill>
              </a:rPr>
              <a:t>交通大學資訊工程系副教授</a:t>
            </a:r>
            <a:endParaRPr lang="en-US" dirty="0">
              <a:solidFill>
                <a:schemeClr val="bg2">
                  <a:lumMod val="25000"/>
                </a:schemeClr>
              </a:solidFill>
            </a:endParaRPr>
          </a:p>
        </p:txBody>
      </p:sp>
    </p:spTree>
    <p:extLst>
      <p:ext uri="{BB962C8B-B14F-4D97-AF65-F5344CB8AC3E}">
        <p14:creationId xmlns:p14="http://schemas.microsoft.com/office/powerpoint/2010/main" val="2937709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673"/>
            <a:ext cx="9144000" cy="6858000"/>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DC24B9E2-6EF5-8B49-9697-CA95BACCABCA}"/>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366196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資料科學">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資料科學" id="{FE2D2BAF-8BED-E04D-8EB2-5253BA3EA05A}" vid="{62BDBD29-20EB-2148-AEAC-B9F6CF3CEB47}"/>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資料科學</Template>
  <TotalTime>23246</TotalTime>
  <Words>4996</Words>
  <Application>Microsoft Macintosh PowerPoint</Application>
  <PresentationFormat>如螢幕大小 (4:3)</PresentationFormat>
  <Paragraphs>483</Paragraphs>
  <Slides>98</Slides>
  <Notes>3</Notes>
  <HiddenSlides>0</HiddenSlides>
  <MMClips>0</MMClips>
  <ScaleCrop>false</ScaleCrop>
  <HeadingPairs>
    <vt:vector size="6" baseType="variant">
      <vt:variant>
        <vt:lpstr>使用字型</vt:lpstr>
      </vt:variant>
      <vt:variant>
        <vt:i4>7</vt:i4>
      </vt:variant>
      <vt:variant>
        <vt:lpstr>佈景主題</vt:lpstr>
      </vt:variant>
      <vt:variant>
        <vt:i4>5</vt:i4>
      </vt:variant>
      <vt:variant>
        <vt:lpstr>投影片標題</vt:lpstr>
      </vt:variant>
      <vt:variant>
        <vt:i4>98</vt:i4>
      </vt:variant>
    </vt:vector>
  </HeadingPairs>
  <TitlesOfParts>
    <vt:vector size="110" baseType="lpstr">
      <vt:lpstr>Noto Sans CJK TC</vt:lpstr>
      <vt:lpstr>Noto Sans CJK TC Medium</vt:lpstr>
      <vt:lpstr>Arial</vt:lpstr>
      <vt:lpstr>Calibri</vt:lpstr>
      <vt:lpstr>Calibri Light</vt:lpstr>
      <vt:lpstr>Chalkduster</vt:lpstr>
      <vt:lpstr>Courier</vt:lpstr>
      <vt:lpstr>資料科學</vt:lpstr>
      <vt:lpstr>digitial_brown</vt:lpstr>
      <vt:lpstr>digital_green</vt:lpstr>
      <vt:lpstr>digital_lightGreen</vt:lpstr>
      <vt:lpstr>自訂設計</vt:lpstr>
      <vt:lpstr>Topic06.Data Visualization</vt:lpstr>
      <vt:lpstr>Copyright declaration 版權說明</vt:lpstr>
      <vt:lpstr>Copyright declaration 版權說明</vt:lpstr>
      <vt:lpstr>Copyright declaration 版權說明</vt:lpstr>
      <vt:lpstr>Data Science this week</vt:lpstr>
      <vt:lpstr>Recap for the last week</vt:lpstr>
      <vt:lpstr>Typical problems revealed by data summaries</vt:lpstr>
      <vt:lpstr>Some information is easier to read from a graph, and some from a summary.</vt:lpstr>
      <vt:lpstr>DENSITY PLOTS</vt:lpstr>
      <vt:lpstr>Line points vs. smoothing curve</vt:lpstr>
      <vt:lpstr>A nearly lognormal distribution and its log</vt:lpstr>
      <vt:lpstr>If the data is negative?</vt:lpstr>
      <vt:lpstr>Sampling for modeling and validation</vt:lpstr>
      <vt:lpstr>Record grouping</vt:lpstr>
      <vt:lpstr>Summary</vt:lpstr>
      <vt:lpstr>Data visualization</vt:lpstr>
      <vt:lpstr>Data Relationships</vt:lpstr>
      <vt:lpstr>Guide to chart types</vt:lpstr>
      <vt:lpstr>PowerPoint 簡報</vt:lpstr>
      <vt:lpstr>Pie Chart</vt:lpstr>
      <vt:lpstr>Data visualization</vt:lpstr>
      <vt:lpstr>PowerPoint 簡報</vt:lpstr>
      <vt:lpstr>Pie Chart vs Bar Chart</vt:lpstr>
      <vt:lpstr>Pie Chart vs Bar Chart</vt:lpstr>
      <vt:lpstr>PowerPoint 簡報</vt:lpstr>
      <vt:lpstr>PowerPoint 簡報</vt:lpstr>
      <vt:lpstr>PowerPoint 簡報</vt:lpstr>
      <vt:lpstr>PowerPoint 簡報</vt:lpstr>
      <vt:lpstr>PowerPoint 簡報</vt:lpstr>
      <vt:lpstr>PowerPoint 簡報</vt:lpstr>
      <vt:lpstr>PowerPoint 簡報</vt:lpstr>
      <vt:lpstr>ggplot2</vt:lpstr>
      <vt:lpstr>ggplot2</vt:lpstr>
      <vt:lpstr>ggplot2 call</vt:lpstr>
      <vt:lpstr>Box Plot</vt:lpstr>
      <vt:lpstr>Boxplot</vt:lpstr>
      <vt:lpstr>Notch</vt:lpstr>
      <vt:lpstr>boxplot</vt:lpstr>
      <vt:lpstr>Two variables?</vt:lpstr>
      <vt:lpstr>Visually checking relationships between two variables</vt:lpstr>
      <vt:lpstr>Scatter Plots</vt:lpstr>
      <vt:lpstr>Two continuous variables</vt:lpstr>
      <vt:lpstr>Two continuous variables</vt:lpstr>
      <vt:lpstr>Line Plots</vt:lpstr>
      <vt:lpstr>Line Plot does not work</vt:lpstr>
      <vt:lpstr>Scatter Plots</vt:lpstr>
      <vt:lpstr>Linear fit</vt:lpstr>
      <vt:lpstr>Smoothing curve</vt:lpstr>
      <vt:lpstr>High-volume situations =&gt; HEXBIN PLOTS</vt:lpstr>
      <vt:lpstr>Smoothing curve for boolean variables</vt:lpstr>
      <vt:lpstr>Bar chart</vt:lpstr>
      <vt:lpstr>Two categorical variables</vt:lpstr>
      <vt:lpstr>Stacked bar chart for two categorical variables</vt:lpstr>
      <vt:lpstr>Side-by-side bar chart</vt:lpstr>
      <vt:lpstr>Filled bar chart</vt:lpstr>
      <vt:lpstr>Plotting data with a rug</vt:lpstr>
      <vt:lpstr>Plotting a bar chart without facets</vt:lpstr>
      <vt:lpstr>Plotting a bar chart with facets</vt:lpstr>
      <vt:lpstr>Visualizations for two variables</vt:lpstr>
      <vt:lpstr>Interactive visualization</vt:lpstr>
      <vt:lpstr>ggvis</vt:lpstr>
      <vt:lpstr>ggvis</vt:lpstr>
      <vt:lpstr>Install necessary packages &amp; Load packages</vt:lpstr>
      <vt:lpstr>Prepare data</vt:lpstr>
      <vt:lpstr>Histograms</vt:lpstr>
      <vt:lpstr>Why %&gt;%?</vt:lpstr>
      <vt:lpstr>Scatter plots</vt:lpstr>
      <vt:lpstr>ggvis</vt:lpstr>
      <vt:lpstr>Scatter plots by group</vt:lpstr>
      <vt:lpstr>Scatter plots by group</vt:lpstr>
      <vt:lpstr>Line plots</vt:lpstr>
      <vt:lpstr>Layers</vt:lpstr>
      <vt:lpstr>Interaction: input_*</vt:lpstr>
      <vt:lpstr>density plot</vt:lpstr>
      <vt:lpstr>Density plot with input_slider + check box </vt:lpstr>
      <vt:lpstr>Interaction</vt:lpstr>
      <vt:lpstr>Shiny</vt:lpstr>
      <vt:lpstr>Shiny</vt:lpstr>
      <vt:lpstr>Running an App</vt:lpstr>
      <vt:lpstr>hello, world!</vt:lpstr>
      <vt:lpstr>The C Programming Language</vt:lpstr>
      <vt:lpstr>Shiny examples</vt:lpstr>
      <vt:lpstr>Shiny Gallery</vt:lpstr>
      <vt:lpstr>Shiny Widgets Gallery</vt:lpstr>
      <vt:lpstr>Share your apps</vt:lpstr>
      <vt:lpstr>Share your Shiny app as two files</vt:lpstr>
      <vt:lpstr>Share as a web page</vt:lpstr>
      <vt:lpstr>Share as a web page</vt:lpstr>
      <vt:lpstr>Registration</vt:lpstr>
      <vt:lpstr>Share by Shinyapps.io</vt:lpstr>
      <vt:lpstr>Share by Shinyapps.io</vt:lpstr>
      <vt:lpstr>ggvis + shiny</vt:lpstr>
      <vt:lpstr>ggvis + shiny</vt:lpstr>
      <vt:lpstr>Quick-R</vt:lpstr>
      <vt:lpstr> Reference</vt:lpstr>
      <vt:lpstr>Reference</vt:lpstr>
      <vt:lpstr>2017 台灣資料科學年會</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Jia-Ming CHANG</dc:creator>
  <cp:lastModifiedBy>Jia-Ming Chang</cp:lastModifiedBy>
  <cp:revision>513</cp:revision>
  <dcterms:created xsi:type="dcterms:W3CDTF">2016-02-25T03:07:55Z</dcterms:created>
  <dcterms:modified xsi:type="dcterms:W3CDTF">2020-11-03T06:48:35Z</dcterms:modified>
</cp:coreProperties>
</file>